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2" r:id="rId10"/>
    <p:sldId id="303" r:id="rId11"/>
    <p:sldId id="304" r:id="rId12"/>
    <p:sldId id="261" r:id="rId13"/>
    <p:sldId id="273" r:id="rId14"/>
    <p:sldId id="272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96" r:id="rId31"/>
    <p:sldId id="298" r:id="rId32"/>
    <p:sldId id="263" r:id="rId33"/>
    <p:sldId id="264" r:id="rId34"/>
    <p:sldId id="26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42" y="1402954"/>
            <a:ext cx="6244127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Physique: 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Caractéristiques Physiques identiques à la CAT6</a:t>
            </a: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Femelle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" y="1082496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r="2726"/>
          <a:stretch/>
        </p:blipFill>
        <p:spPr>
          <a:xfrm>
            <a:off x="818384" y="1865988"/>
            <a:ext cx="5662246" cy="417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r="10044"/>
          <a:stretch/>
        </p:blipFill>
        <p:spPr>
          <a:xfrm>
            <a:off x="7323875" y="1865988"/>
            <a:ext cx="4173416" cy="4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654</TotalTime>
  <Words>609</Words>
  <Application>Microsoft Office PowerPoint</Application>
  <PresentationFormat>Grand écran</PresentationFormat>
  <Paragraphs>192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Winston Meisen</cp:lastModifiedBy>
  <cp:revision>98</cp:revision>
  <dcterms:created xsi:type="dcterms:W3CDTF">2019-02-11T09:26:05Z</dcterms:created>
  <dcterms:modified xsi:type="dcterms:W3CDTF">2019-04-27T21:49:38Z</dcterms:modified>
</cp:coreProperties>
</file>