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154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1401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4885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8896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0239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180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604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5793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606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08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2857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253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112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168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9423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830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06E69D-613E-4019-8533-7F772451DAA2}" type="datetimeFigureOut">
              <a:rPr lang="fr-CH" smtClean="0"/>
              <a:t>18.02.2019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6FAF98-85C3-4CED-96AD-EC23129ABD35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6430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265" y="1007568"/>
            <a:ext cx="9663764" cy="763481"/>
          </a:xfrm>
        </p:spPr>
        <p:txBody>
          <a:bodyPr>
            <a:noAutofit/>
          </a:bodyPr>
          <a:lstStyle/>
          <a:p>
            <a:r>
              <a:rPr lang="fr-CH" sz="4400" dirty="0" smtClean="0">
                <a:cs typeface="Arial" panose="020B0604020202020204" pitchFamily="34" charset="0"/>
              </a:rPr>
              <a:t>Module 214 </a:t>
            </a:r>
            <a:r>
              <a:rPr lang="fr-CH" sz="4400" dirty="0" smtClean="0">
                <a:cs typeface="Arial" panose="020B0604020202020204" pitchFamily="34" charset="0"/>
              </a:rPr>
              <a:t>–</a:t>
            </a:r>
            <a:br>
              <a:rPr lang="fr-CH" sz="4400" dirty="0" smtClean="0">
                <a:cs typeface="Arial" panose="020B0604020202020204" pitchFamily="34" charset="0"/>
              </a:rPr>
            </a:br>
            <a:r>
              <a:rPr lang="fr-CH" sz="4400" dirty="0" smtClean="0">
                <a:cs typeface="Arial" panose="020B0604020202020204" pitchFamily="34" charset="0"/>
              </a:rPr>
              <a:t>Fabrication de câble Ethernet</a:t>
            </a:r>
            <a:endParaRPr lang="fr-CH" sz="4400" dirty="0"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265" y="3395428"/>
            <a:ext cx="7304169" cy="2216964"/>
          </a:xfrm>
        </p:spPr>
        <p:txBody>
          <a:bodyPr>
            <a:normAutofit lnSpcReduction="10000"/>
          </a:bodyPr>
          <a:lstStyle/>
          <a:p>
            <a:r>
              <a:rPr lang="fr-CH" dirty="0">
                <a:solidFill>
                  <a:schemeClr val="tx1"/>
                </a:solidFill>
              </a:rPr>
              <a:t>Winston </a:t>
            </a:r>
            <a:r>
              <a:rPr lang="fr-CH" b="1" dirty="0" err="1" smtClean="0">
                <a:solidFill>
                  <a:schemeClr val="tx1"/>
                </a:solidFill>
              </a:rPr>
              <a:t>Meisen</a:t>
            </a:r>
            <a:endParaRPr lang="fr-CH" dirty="0" smtClean="0">
              <a:solidFill>
                <a:schemeClr val="tx1"/>
              </a:solidFill>
            </a:endParaRPr>
          </a:p>
          <a:p>
            <a:r>
              <a:rPr lang="fr-CH" dirty="0" smtClean="0">
                <a:solidFill>
                  <a:schemeClr val="tx1"/>
                </a:solidFill>
              </a:rPr>
              <a:t>Dylan </a:t>
            </a:r>
            <a:r>
              <a:rPr lang="fr-CH" b="1" dirty="0" smtClean="0">
                <a:solidFill>
                  <a:schemeClr val="tx1"/>
                </a:solidFill>
              </a:rPr>
              <a:t>Guiducci</a:t>
            </a:r>
            <a:endParaRPr lang="fr-CH" dirty="0" smtClean="0">
              <a:solidFill>
                <a:schemeClr val="tx1"/>
              </a:solidFill>
            </a:endParaRPr>
          </a:p>
          <a:p>
            <a:r>
              <a:rPr lang="fr-CH" dirty="0" smtClean="0">
                <a:solidFill>
                  <a:schemeClr val="tx1"/>
                </a:solidFill>
              </a:rPr>
              <a:t>Quentin </a:t>
            </a:r>
            <a:r>
              <a:rPr lang="fr-CH" b="1" dirty="0" smtClean="0">
                <a:solidFill>
                  <a:schemeClr val="tx1"/>
                </a:solidFill>
              </a:rPr>
              <a:t>Krenger</a:t>
            </a:r>
          </a:p>
          <a:p>
            <a:r>
              <a:rPr lang="fr-CH" dirty="0" smtClean="0">
                <a:solidFill>
                  <a:schemeClr val="tx1"/>
                </a:solidFill>
              </a:rPr>
              <a:t>Osama </a:t>
            </a:r>
            <a:r>
              <a:rPr lang="fr-CH" b="1" dirty="0" smtClean="0">
                <a:solidFill>
                  <a:schemeClr val="tx1"/>
                </a:solidFill>
              </a:rPr>
              <a:t>Shalhoub</a:t>
            </a:r>
          </a:p>
          <a:p>
            <a:r>
              <a:rPr lang="fr-CH" dirty="0" smtClean="0">
                <a:solidFill>
                  <a:schemeClr val="tx1"/>
                </a:solidFill>
              </a:rPr>
              <a:t>Alexis </a:t>
            </a:r>
            <a:r>
              <a:rPr lang="fr-CH" b="1" dirty="0" smtClean="0">
                <a:solidFill>
                  <a:schemeClr val="tx1"/>
                </a:solidFill>
              </a:rPr>
              <a:t>Charbonney</a:t>
            </a:r>
          </a:p>
        </p:txBody>
      </p:sp>
    </p:spTree>
    <p:extLst>
      <p:ext uri="{BB962C8B-B14F-4D97-AF65-F5344CB8AC3E}">
        <p14:creationId xmlns:p14="http://schemas.microsoft.com/office/powerpoint/2010/main" val="179576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différents catégories de câbles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19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différents blindages 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8489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Différents connecteurs 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868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Les différents normes ( T568A/B)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1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 de la fabrications RJ45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0727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Questionnaire 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89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V="1">
            <a:off x="1289538" y="789272"/>
            <a:ext cx="5015009" cy="676113"/>
          </a:xfrm>
        </p:spPr>
        <p:txBody>
          <a:bodyPr>
            <a:noAutofit/>
          </a:bodyPr>
          <a:lstStyle/>
          <a:p>
            <a:r>
              <a:rPr lang="fr-CH" sz="8000" dirty="0" smtClean="0">
                <a:cs typeface="Arial" panose="020B0604020202020204" pitchFamily="34" charset="0"/>
              </a:rPr>
              <a:t>Merci de votre écoute </a:t>
            </a:r>
            <a:endParaRPr lang="fr-CH" sz="8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8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</TotalTime>
  <Words>39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Module 214 – Fabrication de câble Ethernet</vt:lpstr>
      <vt:lpstr>Les différents catégories de câbles</vt:lpstr>
      <vt:lpstr>Les différents blindages </vt:lpstr>
      <vt:lpstr>Différents connecteurs </vt:lpstr>
      <vt:lpstr>Les différents normes ( T568A/B)</vt:lpstr>
      <vt:lpstr>Démonstration de la fabrications RJ45</vt:lpstr>
      <vt:lpstr>Questionnaire </vt:lpstr>
      <vt:lpstr>Merci de votre écoute </vt:lpstr>
    </vt:vector>
  </TitlesOfParts>
  <Company>FRHI Hotels &amp; Resorts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214 – Fabrication RJ45</dc:title>
  <dc:creator>Shalhoub, Osama (RMP)</dc:creator>
  <cp:lastModifiedBy>Shalhoub, Osama (RMP)</cp:lastModifiedBy>
  <cp:revision>6</cp:revision>
  <dcterms:created xsi:type="dcterms:W3CDTF">2019-02-11T09:26:05Z</dcterms:created>
  <dcterms:modified xsi:type="dcterms:W3CDTF">2019-02-18T09:07:31Z</dcterms:modified>
</cp:coreProperties>
</file>