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286" r:id="rId6"/>
    <p:sldId id="275" r:id="rId7"/>
    <p:sldId id="280" r:id="rId8"/>
    <p:sldId id="276" r:id="rId9"/>
    <p:sldId id="277" r:id="rId10"/>
    <p:sldId id="278" r:id="rId11"/>
    <p:sldId id="279" r:id="rId12"/>
    <p:sldId id="282" r:id="rId13"/>
    <p:sldId id="281" r:id="rId14"/>
    <p:sldId id="261" r:id="rId15"/>
    <p:sldId id="273" r:id="rId16"/>
    <p:sldId id="272" r:id="rId17"/>
    <p:sldId id="268" r:id="rId18"/>
    <p:sldId id="269" r:id="rId19"/>
    <p:sldId id="271" r:id="rId20"/>
    <p:sldId id="274" r:id="rId21"/>
    <p:sldId id="260" r:id="rId22"/>
    <p:sldId id="262" r:id="rId23"/>
    <p:sldId id="263" r:id="rId24"/>
    <p:sldId id="264" r:id="rId25"/>
    <p:sldId id="266" r:id="rId26"/>
    <p:sldId id="265" r:id="rId27"/>
    <p:sldId id="28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>
        <p:scale>
          <a:sx n="66" d="100"/>
          <a:sy n="66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14.04.2019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 smtClean="0">
                <a:cs typeface="Arial" panose="020B0604020202020204" pitchFamily="34" charset="0"/>
              </a:rPr>
              <a:t>Module 214 </a:t>
            </a:r>
            <a:br>
              <a:rPr lang="fr-CH" sz="4400" dirty="0" smtClean="0">
                <a:cs typeface="Arial" panose="020B0604020202020204" pitchFamily="34" charset="0"/>
              </a:rPr>
            </a:br>
            <a:r>
              <a:rPr lang="fr-CH" sz="4400" dirty="0" smtClean="0">
                <a:cs typeface="Arial" panose="020B0604020202020204" pitchFamily="34" charset="0"/>
              </a:rPr>
              <a:t>Fabrication de câble Ethernet</a:t>
            </a:r>
            <a:endParaRPr lang="fr-CH" sz="44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Winston </a:t>
            </a:r>
            <a:r>
              <a:rPr lang="fr-CH" b="1" dirty="0" smtClean="0">
                <a:solidFill>
                  <a:schemeClr val="tx1"/>
                </a:solidFill>
              </a:rPr>
              <a:t>Forti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b="1" dirty="0" smtClean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 smtClean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Quentin </a:t>
            </a:r>
            <a:r>
              <a:rPr lang="fr-CH" b="1" dirty="0" smtClean="0">
                <a:solidFill>
                  <a:schemeClr val="tx1"/>
                </a:solidFill>
              </a:rPr>
              <a:t>Krenger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Dylan </a:t>
            </a:r>
            <a:r>
              <a:rPr lang="fr-CH" b="1" dirty="0" smtClean="0">
                <a:solidFill>
                  <a:schemeClr val="tx1"/>
                </a:solidFill>
              </a:rPr>
              <a:t>Guiducci</a:t>
            </a:r>
            <a:endParaRPr lang="fr-CH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 smtClean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smtClean="0"/>
              <a:t>Comment mettre en place la technologie PoE</a:t>
            </a:r>
            <a:r>
              <a:rPr lang="fr-CH" b="1" dirty="0" smtClean="0"/>
              <a:t>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 smtClean="0">
                <a:solidFill>
                  <a:schemeClr val="tx1"/>
                </a:solidFill>
              </a:rPr>
              <a:t>Switch PoE</a:t>
            </a:r>
            <a:endParaRPr lang="fr-CH" dirty="0" smtClean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smtClean="0"/>
              <a:t>Comment fonctionne </a:t>
            </a:r>
            <a:r>
              <a:rPr lang="fr-CH" b="1" dirty="0" smtClean="0"/>
              <a:t>?</a:t>
            </a:r>
            <a:endParaRPr lang="fr-CH" b="1" dirty="0"/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 smtClean="0"/>
              <a:t>Sépratareur</a:t>
            </a:r>
            <a:r>
              <a:rPr lang="fr-CH" b="1" u="sng" dirty="0" smtClean="0"/>
              <a:t> PoE ou PoE Splitter</a:t>
            </a:r>
            <a:r>
              <a:rPr lang="fr-CH" b="1" dirty="0" smtClean="0"/>
              <a:t>?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 smtClean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 smtClean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smtClean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 smtClean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 smtClean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 smtClean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 smtClean="0">
                <a:solidFill>
                  <a:schemeClr val="tx1"/>
                </a:solidFill>
              </a:rPr>
              <a:t>CAT8</a:t>
            </a:r>
            <a:endParaRPr lang="fr-CH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Les catégories des câbles Ethernet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CATEGORIE 5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CATEGORIE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Vitesse atteignant </a:t>
            </a:r>
            <a:r>
              <a:rPr lang="fr-CH" b="1" dirty="0" smtClean="0">
                <a:solidFill>
                  <a:schemeClr val="tx1"/>
                </a:solidFill>
              </a:rPr>
              <a:t>1Gb &gt; 10Gb par sec </a:t>
            </a:r>
            <a:r>
              <a:rPr lang="fr-CH" dirty="0" smtClean="0">
                <a:solidFill>
                  <a:schemeClr val="tx1"/>
                </a:solidFill>
              </a:rPr>
              <a:t>pour une distance de </a:t>
            </a:r>
            <a:r>
              <a:rPr lang="fr-CH" b="1" dirty="0" smtClean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Une </a:t>
            </a:r>
            <a:r>
              <a:rPr lang="fr-CH" b="1" dirty="0" smtClean="0">
                <a:solidFill>
                  <a:schemeClr val="tx1"/>
                </a:solidFill>
              </a:rPr>
              <a:t>fréquence</a:t>
            </a:r>
            <a:r>
              <a:rPr lang="fr-CH" dirty="0" smtClean="0">
                <a:solidFill>
                  <a:schemeClr val="tx1"/>
                </a:solidFill>
              </a:rPr>
              <a:t> qui peut atteindre les </a:t>
            </a:r>
            <a:r>
              <a:rPr lang="fr-CH" b="1" dirty="0" smtClean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Protégé par une gaine en </a:t>
            </a:r>
            <a:r>
              <a:rPr lang="fr-CH" b="1" dirty="0" smtClean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 smtClean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 smtClean="0"/>
              <a:t>Paires Plus </a:t>
            </a:r>
            <a:r>
              <a:rPr lang="fr-CH" b="1" dirty="0" smtClean="0"/>
              <a:t>larges</a:t>
            </a:r>
            <a:r>
              <a:rPr lang="fr-CH" dirty="0" smtClean="0"/>
              <a:t> que les CAT5,5E</a:t>
            </a:r>
            <a:endParaRPr lang="fr-CH" b="1" dirty="0" smtClean="0">
              <a:solidFill>
                <a:schemeClr val="tx1"/>
              </a:solidFill>
            </a:endParaRPr>
          </a:p>
          <a:p>
            <a:pPr lvl="1"/>
            <a:r>
              <a:rPr lang="fr-CH" b="1" dirty="0" smtClean="0">
                <a:solidFill>
                  <a:schemeClr val="tx1"/>
                </a:solidFill>
              </a:rPr>
              <a:t>Séparateur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b="1" dirty="0" smtClean="0">
                <a:solidFill>
                  <a:schemeClr val="tx1"/>
                </a:solidFill>
              </a:rPr>
              <a:t>longitudinal</a:t>
            </a:r>
            <a:r>
              <a:rPr lang="fr-CH" dirty="0" smtClean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PVC</a:t>
            </a:r>
            <a:endParaRPr lang="fr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Paire torsadés souples</a:t>
            </a:r>
            <a:endParaRPr lang="fr-CH" sz="1200" dirty="0"/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Séparateur longitudinal</a:t>
            </a:r>
            <a:endParaRPr lang="fr-CH" sz="12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CATEGORIE 6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 smtClean="0"/>
              <a:t>amélioration technique</a:t>
            </a:r>
            <a:r>
              <a:rPr lang="fr-CH" sz="2000" dirty="0" smtClean="0"/>
              <a:t> </a:t>
            </a:r>
            <a:r>
              <a:rPr lang="fr-CH" sz="2000" dirty="0"/>
              <a:t>de la catégorie </a:t>
            </a:r>
            <a:r>
              <a:rPr lang="fr-CH" sz="2000" dirty="0" smtClean="0"/>
              <a:t>6</a:t>
            </a:r>
            <a:r>
              <a:rPr lang="fr-CH" sz="2000" dirty="0"/>
              <a:t/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technique:</a:t>
            </a:r>
            <a:endParaRPr lang="fr-CH" dirty="0" smtClean="0">
              <a:solidFill>
                <a:schemeClr val="tx1"/>
              </a:solidFill>
            </a:endParaRP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Vitesse </a:t>
            </a:r>
            <a:r>
              <a:rPr lang="fr-CH" dirty="0">
                <a:solidFill>
                  <a:schemeClr val="tx1"/>
                </a:solidFill>
              </a:rPr>
              <a:t>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 smtClean="0">
                <a:solidFill>
                  <a:schemeClr val="tx1"/>
                </a:solidFill>
              </a:rPr>
              <a:t>100Mètres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</a:t>
            </a:r>
            <a:r>
              <a:rPr lang="fr-CH" b="1" dirty="0" smtClean="0">
                <a:solidFill>
                  <a:schemeClr val="tx1"/>
                </a:solidFill>
              </a:rPr>
              <a:t>500 Mhz</a:t>
            </a: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 smtClean="0"/>
              <a:t>CATEGORIE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Vitesse atteignant </a:t>
            </a:r>
            <a:r>
              <a:rPr lang="fr-CH" b="1" dirty="0" smtClean="0">
                <a:solidFill>
                  <a:schemeClr val="tx1"/>
                </a:solidFill>
              </a:rPr>
              <a:t>40Gb </a:t>
            </a:r>
            <a:r>
              <a:rPr lang="fr-CH" b="1" dirty="0">
                <a:solidFill>
                  <a:schemeClr val="tx1"/>
                </a:solidFill>
              </a:rPr>
              <a:t>par </a:t>
            </a:r>
            <a:r>
              <a:rPr lang="fr-CH" b="1" dirty="0" smtClean="0">
                <a:solidFill>
                  <a:schemeClr val="tx1"/>
                </a:solidFill>
              </a:rPr>
              <a:t>sec </a:t>
            </a:r>
            <a:r>
              <a:rPr lang="fr-CH" dirty="0" smtClean="0">
                <a:solidFill>
                  <a:schemeClr val="tx1"/>
                </a:solidFill>
              </a:rPr>
              <a:t>pour une distance de </a:t>
            </a:r>
            <a:r>
              <a:rPr lang="fr-CH" b="1" dirty="0" smtClean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Une </a:t>
            </a:r>
            <a:r>
              <a:rPr lang="fr-CH" b="1" dirty="0" smtClean="0">
                <a:solidFill>
                  <a:schemeClr val="tx1"/>
                </a:solidFill>
              </a:rPr>
              <a:t>fréquence</a:t>
            </a:r>
            <a:r>
              <a:rPr lang="fr-CH" dirty="0" smtClean="0">
                <a:solidFill>
                  <a:schemeClr val="tx1"/>
                </a:solidFill>
              </a:rPr>
              <a:t> qui peut atteindre les </a:t>
            </a:r>
            <a:r>
              <a:rPr lang="fr-CH" b="1" dirty="0" smtClean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Protégé par une gaine en </a:t>
            </a:r>
            <a:r>
              <a:rPr lang="fr-CH" b="1" dirty="0" smtClean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4 paires torsadées conducteur </a:t>
            </a:r>
            <a:r>
              <a:rPr lang="fr-CH" b="1" dirty="0" smtClean="0">
                <a:solidFill>
                  <a:schemeClr val="tx1"/>
                </a:solidFill>
              </a:rPr>
              <a:t>blindées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b="1" dirty="0" smtClean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Blindage collective des paires torsadés pour réduire </a:t>
            </a:r>
            <a:r>
              <a:rPr lang="fr-CH" dirty="0">
                <a:solidFill>
                  <a:schemeClr val="tx1"/>
                </a:solidFill>
              </a:rPr>
              <a:t>les </a:t>
            </a:r>
            <a:r>
              <a:rPr lang="fr-CH" dirty="0" smtClean="0">
                <a:solidFill>
                  <a:schemeClr val="tx1"/>
                </a:solidFill>
              </a:rPr>
              <a:t>phénomènes </a:t>
            </a:r>
            <a:r>
              <a:rPr lang="fr-CH" dirty="0">
                <a:solidFill>
                  <a:schemeClr val="tx1"/>
                </a:solidFill>
              </a:rPr>
              <a:t>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  <a:endParaRPr lang="fr-CH" b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PVC</a:t>
            </a:r>
            <a:endParaRPr lang="fr-CH" dirty="0"/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CATEGORIE 7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 smtClean="0"/>
              <a:t>Présentation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Catégories des câbles Ethernet</a:t>
            </a:r>
            <a:endParaRPr lang="fr-CH" sz="2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 smtClean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CATEGORIE 8</a:t>
            </a:r>
            <a:endParaRPr lang="fr-CH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BLINDAGE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CONNECTIQUES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NORMES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FABRICATION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305687" y="844953"/>
            <a:ext cx="9567515" cy="2476981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Merci de votre écoute </a:t>
            </a:r>
            <a:endParaRPr lang="fr-CH" sz="8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375135" y="1273217"/>
            <a:ext cx="9567515" cy="2476981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Question </a:t>
            </a:r>
            <a:r>
              <a:rPr lang="fr-CH" sz="239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39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04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Introduction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Historique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USAGE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 smtClean="0"/>
              <a:t>P</a:t>
            </a:r>
            <a:r>
              <a:rPr lang="fr-CH" sz="6000" dirty="0" smtClean="0"/>
              <a:t>ower </a:t>
            </a:r>
            <a:r>
              <a:rPr lang="fr-CH" sz="6000" b="1" dirty="0" smtClean="0"/>
              <a:t>o</a:t>
            </a:r>
            <a:r>
              <a:rPr lang="fr-CH" sz="6000" dirty="0" smtClean="0"/>
              <a:t>ver </a:t>
            </a:r>
            <a:r>
              <a:rPr lang="fr-CH" sz="6000" b="1" dirty="0" smtClean="0"/>
              <a:t>E</a:t>
            </a:r>
            <a:r>
              <a:rPr lang="fr-CH" sz="6000" dirty="0" smtClean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 smtClean="0"/>
              <a:t>U</a:t>
            </a:r>
            <a:r>
              <a:rPr lang="fr-CH" sz="2400" dirty="0" smtClean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 smtClean="0"/>
          </a:p>
          <a:p>
            <a:pPr marL="0" indent="0">
              <a:buNone/>
            </a:pPr>
            <a:r>
              <a:rPr lang="fr-CH" sz="2400" dirty="0" smtClean="0"/>
              <a:t>Ratifiée et publié en </a:t>
            </a:r>
            <a:r>
              <a:rPr lang="fr-CH" sz="2400" dirty="0"/>
              <a:t>le 11 juillet </a:t>
            </a:r>
            <a:r>
              <a:rPr lang="fr-CH" sz="2400" dirty="0" smtClean="0"/>
              <a:t>2003</a:t>
            </a:r>
          </a:p>
          <a:p>
            <a:pPr marL="0" indent="0">
              <a:buNone/>
            </a:pPr>
            <a:r>
              <a:rPr lang="fr-CH" sz="2400" dirty="0"/>
              <a:t>La technologie </a:t>
            </a:r>
            <a:r>
              <a:rPr lang="fr-CH" sz="2400" dirty="0" smtClean="0"/>
              <a:t>PoE </a:t>
            </a:r>
            <a:r>
              <a:rPr lang="fr-CH" sz="2400" dirty="0"/>
              <a:t>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 smtClean="0"/>
              <a:t> </a:t>
            </a:r>
            <a:r>
              <a:rPr lang="fr-CH" sz="3200" i="1" dirty="0" smtClean="0"/>
              <a:t>Alimentation électrique par câble Ethernet</a:t>
            </a:r>
            <a:r>
              <a:rPr lang="fr-CH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 smtClean="0">
                <a:solidFill>
                  <a:schemeClr val="tx1"/>
                </a:solidFill>
              </a:rPr>
              <a:t>Exemple de périphériques qui utilise la technologie PoE</a:t>
            </a:r>
            <a:endParaRPr lang="fr-CH" sz="1800" b="1" u="sn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 smtClean="0">
                <a:solidFill>
                  <a:schemeClr val="tx1"/>
                </a:solidFill>
              </a:rPr>
              <a:t>Access Point</a:t>
            </a:r>
            <a:endParaRPr lang="fr-CH" sz="2400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 smtClean="0">
                <a:solidFill>
                  <a:schemeClr val="tx1"/>
                </a:solidFill>
              </a:rPr>
              <a:t>Téléphone</a:t>
            </a:r>
            <a:r>
              <a:rPr lang="fr-CH" sz="3200" dirty="0" smtClean="0">
                <a:solidFill>
                  <a:schemeClr val="tx1"/>
                </a:solidFill>
              </a:rPr>
              <a:t> </a:t>
            </a:r>
            <a:endParaRPr lang="fr-CH" sz="32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 smtClean="0">
                <a:solidFill>
                  <a:schemeClr val="tx1"/>
                </a:solidFill>
              </a:rPr>
              <a:t>Camera</a:t>
            </a:r>
            <a:r>
              <a:rPr lang="fr-CH" sz="3200" dirty="0" smtClean="0"/>
              <a:t> </a:t>
            </a:r>
            <a:r>
              <a:rPr lang="fr-CH" sz="3200" dirty="0" smtClean="0">
                <a:solidFill>
                  <a:schemeClr val="tx1"/>
                </a:solidFill>
              </a:rPr>
              <a:t>surveillance</a:t>
            </a:r>
            <a:endParaRPr lang="fr-CH" sz="3200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 smtClean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 smtClean="0">
                <a:solidFill>
                  <a:schemeClr val="tx1"/>
                </a:solidFill>
              </a:rPr>
              <a:t>Cette </a:t>
            </a:r>
            <a:r>
              <a:rPr lang="fr-CH" sz="1800" dirty="0">
                <a:solidFill>
                  <a:schemeClr val="tx1"/>
                </a:solidFill>
              </a:rPr>
              <a:t>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</a:t>
            </a:r>
            <a:r>
              <a:rPr lang="fr-CH" sz="1800" b="1" dirty="0" smtClean="0">
                <a:solidFill>
                  <a:schemeClr val="tx1"/>
                </a:solidFill>
              </a:rPr>
              <a:t>plus.</a:t>
            </a:r>
          </a:p>
          <a:p>
            <a:pPr lvl="2"/>
            <a:r>
              <a:rPr lang="fr-CH" sz="1800" dirty="0" smtClean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 smtClean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 smtClean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 smtClean="0"/>
              <a:t>La technologie PoE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388</TotalTime>
  <Words>446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Andalus</vt:lpstr>
      <vt:lpstr>Arial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Présentation</vt:lpstr>
      <vt:lpstr>Introduction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CONNECTIQUES</vt:lpstr>
      <vt:lpstr>NORMES</vt:lpstr>
      <vt:lpstr>FABRICATION</vt:lpstr>
      <vt:lpstr>PowerPoint Presentation</vt:lpstr>
      <vt:lpstr>Merci de votre écoute </vt:lpstr>
      <vt:lpstr>Question ?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47</cp:revision>
  <dcterms:created xsi:type="dcterms:W3CDTF">2019-02-11T09:26:05Z</dcterms:created>
  <dcterms:modified xsi:type="dcterms:W3CDTF">2019-04-14T14:15:34Z</dcterms:modified>
</cp:coreProperties>
</file>