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3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032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6734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4790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855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809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8804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4663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182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65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170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720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99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937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2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03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6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58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404" y="1504463"/>
            <a:ext cx="7613142" cy="1160584"/>
          </a:xfrm>
        </p:spPr>
        <p:txBody>
          <a:bodyPr>
            <a:noAutofit/>
          </a:bodyPr>
          <a:lstStyle/>
          <a:p>
            <a:r>
              <a:rPr lang="fr-CH" dirty="0" smtClean="0">
                <a:cs typeface="Arial" panose="020B0604020202020204" pitchFamily="34" charset="0"/>
              </a:rPr>
              <a:t>Module </a:t>
            </a:r>
            <a:r>
              <a:rPr lang="fr-CH" dirty="0" smtClean="0">
                <a:cs typeface="Arial" panose="020B0604020202020204" pitchFamily="34" charset="0"/>
              </a:rPr>
              <a:t>214</a:t>
            </a:r>
            <a:br>
              <a:rPr lang="fr-CH" dirty="0" smtClean="0">
                <a:cs typeface="Arial" panose="020B0604020202020204" pitchFamily="34" charset="0"/>
              </a:rPr>
            </a:br>
            <a:r>
              <a:rPr lang="fr-CH" dirty="0" smtClean="0">
                <a:cs typeface="Arial" panose="020B0604020202020204" pitchFamily="34" charset="0"/>
              </a:rPr>
              <a:t> </a:t>
            </a:r>
            <a:r>
              <a:rPr lang="fr-CH" dirty="0" smtClean="0">
                <a:cs typeface="Arial" panose="020B0604020202020204" pitchFamily="34" charset="0"/>
              </a:rPr>
              <a:t>Fabrication </a:t>
            </a:r>
            <a:r>
              <a:rPr lang="fr-CH" dirty="0" smtClean="0">
                <a:cs typeface="Arial" panose="020B0604020202020204" pitchFamily="34" charset="0"/>
              </a:rPr>
              <a:t>Ethernet</a:t>
            </a:r>
            <a:endParaRPr lang="fr-CH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328052"/>
            <a:ext cx="7304169" cy="2216964"/>
          </a:xfrm>
        </p:spPr>
        <p:txBody>
          <a:bodyPr>
            <a:normAutofit lnSpcReduction="10000"/>
          </a:bodyPr>
          <a:lstStyle/>
          <a:p>
            <a:r>
              <a:rPr lang="fr-CH" dirty="0"/>
              <a:t>Dylan </a:t>
            </a:r>
            <a:r>
              <a:rPr lang="fr-CH" b="1" dirty="0" smtClean="0"/>
              <a:t>Guiducci</a:t>
            </a:r>
            <a:endParaRPr lang="fr-CH" dirty="0" smtClean="0"/>
          </a:p>
          <a:p>
            <a:r>
              <a:rPr lang="fr-CH" dirty="0" smtClean="0"/>
              <a:t>Winston </a:t>
            </a:r>
            <a:r>
              <a:rPr lang="fr-CH" b="1" dirty="0" smtClean="0"/>
              <a:t>Meisen</a:t>
            </a:r>
            <a:endParaRPr lang="fr-CH" dirty="0" smtClean="0"/>
          </a:p>
          <a:p>
            <a:r>
              <a:rPr lang="fr-CH" dirty="0" smtClean="0"/>
              <a:t>Quentin </a:t>
            </a:r>
            <a:r>
              <a:rPr lang="fr-CH" b="1" dirty="0" smtClean="0"/>
              <a:t>Krenger</a:t>
            </a:r>
          </a:p>
          <a:p>
            <a:r>
              <a:rPr lang="fr-CH" dirty="0" smtClean="0"/>
              <a:t>Osama </a:t>
            </a:r>
            <a:r>
              <a:rPr lang="fr-CH" b="1" dirty="0" smtClean="0"/>
              <a:t>Shalhoub</a:t>
            </a:r>
          </a:p>
          <a:p>
            <a:r>
              <a:rPr lang="fr-CH" dirty="0" smtClean="0"/>
              <a:t>Alexis </a:t>
            </a:r>
            <a:r>
              <a:rPr lang="fr-CH" b="1" dirty="0" smtClean="0"/>
              <a:t>Charbonney</a:t>
            </a: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différents catégories de câbles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différents blindages 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Différents connecteurs 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différents normes ( T568A/B)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 de la fabrications RJ45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Questionnaire 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89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465385"/>
            <a:ext cx="10565177" cy="1617784"/>
          </a:xfrm>
        </p:spPr>
        <p:txBody>
          <a:bodyPr>
            <a:noAutofit/>
          </a:bodyPr>
          <a:lstStyle/>
          <a:p>
            <a:r>
              <a:rPr lang="fr-CH" sz="8000" dirty="0" smtClean="0">
                <a:cs typeface="Arial" panose="020B0604020202020204" pitchFamily="34" charset="0"/>
              </a:rPr>
              <a:t>Merci de votre écoute </a:t>
            </a:r>
            <a:endParaRPr lang="fr-CH" sz="8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</TotalTime>
  <Words>38</Words>
  <Application>Microsoft Office PowerPoint</Application>
  <PresentationFormat>Grand écran</PresentationFormat>
  <Paragraphs>13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Module 214  Fabrication Ethernet</vt:lpstr>
      <vt:lpstr>Les différents catégories de câbles</vt:lpstr>
      <vt:lpstr>Les différents blindages </vt:lpstr>
      <vt:lpstr>Différents connecteurs </vt:lpstr>
      <vt:lpstr>Les différents normes ( T568A/B)</vt:lpstr>
      <vt:lpstr>Démonstration de la fabrications RJ45</vt:lpstr>
      <vt:lpstr>Questionnaire </vt:lpstr>
      <vt:lpstr>Merci de votre écoute </vt:lpstr>
    </vt:vector>
  </TitlesOfParts>
  <Company>FRHI Hotels &amp; Resorts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Krenger Quentin</cp:lastModifiedBy>
  <cp:revision>6</cp:revision>
  <dcterms:created xsi:type="dcterms:W3CDTF">2019-02-11T09:26:05Z</dcterms:created>
  <dcterms:modified xsi:type="dcterms:W3CDTF">2019-02-18T09:00:04Z</dcterms:modified>
</cp:coreProperties>
</file>