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280" r:id="rId9"/>
    <p:sldId id="276" r:id="rId10"/>
    <p:sldId id="277" r:id="rId11"/>
    <p:sldId id="278" r:id="rId12"/>
    <p:sldId id="279" r:id="rId13"/>
    <p:sldId id="282" r:id="rId14"/>
    <p:sldId id="281" r:id="rId15"/>
    <p:sldId id="261" r:id="rId16"/>
    <p:sldId id="273" r:id="rId17"/>
    <p:sldId id="272" r:id="rId18"/>
    <p:sldId id="268" r:id="rId19"/>
    <p:sldId id="269" r:id="rId20"/>
    <p:sldId id="271" r:id="rId21"/>
    <p:sldId id="274" r:id="rId22"/>
    <p:sldId id="260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62" r:id="rId31"/>
    <p:sldId id="295" r:id="rId32"/>
    <p:sldId id="297" r:id="rId33"/>
    <p:sldId id="296" r:id="rId34"/>
    <p:sldId id="298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26.04.2019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/>
              <a:t>Sépratareur</a:t>
            </a:r>
            <a:r>
              <a:rPr lang="fr-CH" b="1" u="sng" dirty="0"/>
              <a:t> PoE ou PoE Splitter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/>
              <a:t>Paires Plus </a:t>
            </a:r>
            <a:r>
              <a:rPr lang="fr-CH" b="1" dirty="0"/>
              <a:t>larges</a:t>
            </a:r>
            <a:r>
              <a:rPr lang="fr-CH" dirty="0"/>
              <a:t> que les CAT5,5E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</a:t>
            </a:r>
            <a:r>
              <a:rPr lang="fr-CH" b="1" dirty="0">
                <a:solidFill>
                  <a:schemeClr val="tx1"/>
                </a:solidFill>
              </a:rPr>
              <a:t>blindées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Blindage collective des paires torsadés pour réduire les phénomènes 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U</a:t>
            </a:r>
            <a:r>
              <a:rPr lang="fr-CH" sz="2400" dirty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 en le 11 juillet 2003</a:t>
            </a:r>
          </a:p>
          <a:p>
            <a:pPr marL="0" indent="0">
              <a:buNone/>
            </a:pPr>
            <a:r>
              <a:rPr lang="fr-CH" sz="2400" dirty="0"/>
              <a:t>La technologie PoE 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/>
              <a:t> </a:t>
            </a:r>
            <a:r>
              <a:rPr lang="fr-CH" sz="3200" i="1" dirty="0"/>
              <a:t>Alimentation électrique par câble Ethernet</a:t>
            </a:r>
            <a:r>
              <a:rPr lang="fr-C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>
                <a:solidFill>
                  <a:schemeClr val="tx1"/>
                </a:solidFill>
              </a:rPr>
              <a:t>Exemple de périphériques qui utilise 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>
                <a:solidFill>
                  <a:schemeClr val="tx1"/>
                </a:solidFill>
              </a:rPr>
              <a:t>Access Point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Téléphone</a:t>
            </a:r>
            <a:r>
              <a:rPr lang="fr-CH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Camera</a:t>
            </a:r>
            <a:r>
              <a:rPr lang="fr-CH" sz="3200" dirty="0"/>
              <a:t> </a:t>
            </a:r>
            <a:r>
              <a:rPr lang="fr-CH" sz="3200" dirty="0">
                <a:solidFill>
                  <a:schemeClr val="tx1"/>
                </a:solidFill>
              </a:rPr>
              <a:t>surveillance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Cette 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plus.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643</TotalTime>
  <Words>805</Words>
  <Application>Microsoft Office PowerPoint</Application>
  <PresentationFormat>Grand écran</PresentationFormat>
  <Paragraphs>215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Dylan Guiducci</cp:lastModifiedBy>
  <cp:revision>97</cp:revision>
  <dcterms:created xsi:type="dcterms:W3CDTF">2019-02-11T09:26:05Z</dcterms:created>
  <dcterms:modified xsi:type="dcterms:W3CDTF">2019-04-26T13:55:43Z</dcterms:modified>
</cp:coreProperties>
</file>