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673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479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55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09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80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466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18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5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7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720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9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3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03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6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11.02.2019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5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077" y="1488831"/>
            <a:ext cx="10002469" cy="1160584"/>
          </a:xfrm>
        </p:spPr>
        <p:txBody>
          <a:bodyPr>
            <a:noAutofit/>
          </a:bodyPr>
          <a:lstStyle/>
          <a:p>
            <a:r>
              <a:rPr lang="fr-CH" dirty="0" smtClean="0">
                <a:cs typeface="Arial" panose="020B0604020202020204" pitchFamily="34" charset="0"/>
              </a:rPr>
              <a:t>Module 214 – Fabrication RJ45</a:t>
            </a:r>
            <a:endParaRPr lang="fr-CH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328052"/>
            <a:ext cx="7304169" cy="2216964"/>
          </a:xfrm>
        </p:spPr>
        <p:txBody>
          <a:bodyPr>
            <a:normAutofit lnSpcReduction="10000"/>
          </a:bodyPr>
          <a:lstStyle/>
          <a:p>
            <a:r>
              <a:rPr lang="fr-CH" dirty="0"/>
              <a:t>Dylan </a:t>
            </a:r>
            <a:r>
              <a:rPr lang="fr-CH" b="1" dirty="0" smtClean="0"/>
              <a:t>Guiducci</a:t>
            </a:r>
            <a:endParaRPr lang="fr-CH" dirty="0" smtClean="0"/>
          </a:p>
          <a:p>
            <a:r>
              <a:rPr lang="fr-CH" dirty="0" smtClean="0"/>
              <a:t>Winston </a:t>
            </a:r>
            <a:r>
              <a:rPr lang="fr-CH" b="1" dirty="0" smtClean="0"/>
              <a:t>Meisen</a:t>
            </a:r>
            <a:endParaRPr lang="fr-CH" dirty="0" smtClean="0"/>
          </a:p>
          <a:p>
            <a:r>
              <a:rPr lang="fr-CH" dirty="0" smtClean="0"/>
              <a:t>Quentin </a:t>
            </a:r>
            <a:r>
              <a:rPr lang="fr-CH" b="1" dirty="0" smtClean="0"/>
              <a:t>Krenger</a:t>
            </a:r>
          </a:p>
          <a:p>
            <a:r>
              <a:rPr lang="fr-CH" dirty="0" smtClean="0"/>
              <a:t>Osama </a:t>
            </a:r>
            <a:r>
              <a:rPr lang="fr-CH" b="1" dirty="0" smtClean="0"/>
              <a:t>Shalhoub</a:t>
            </a:r>
          </a:p>
          <a:p>
            <a:r>
              <a:rPr lang="fr-CH" dirty="0" smtClean="0"/>
              <a:t>Alexis </a:t>
            </a:r>
            <a:r>
              <a:rPr lang="fr-CH" b="1" dirty="0" smtClean="0"/>
              <a:t>Charbonney</a:t>
            </a: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catégories de câbles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blindages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Différents connecteurs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normes ( T568A/B)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la fabrications RJ45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465385"/>
            <a:ext cx="10565177" cy="1617784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Merci de votre écoute </a:t>
            </a:r>
            <a:endParaRPr lang="fr-CH" sz="8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</TotalTime>
  <Words>41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Module 214 – Fabrication RJ45</vt:lpstr>
      <vt:lpstr>Les différents catégories de câbles</vt:lpstr>
      <vt:lpstr>Les différents blindages </vt:lpstr>
      <vt:lpstr>Différents connecteurs </vt:lpstr>
      <vt:lpstr>Les différents normes ( T568A/B)</vt:lpstr>
      <vt:lpstr>Démonstration de la fabrications RJ45</vt:lpstr>
      <vt:lpstr>Questionnaire </vt:lpstr>
      <vt:lpstr>Merci de votre écoute 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4</cp:revision>
  <dcterms:created xsi:type="dcterms:W3CDTF">2019-02-11T09:26:05Z</dcterms:created>
  <dcterms:modified xsi:type="dcterms:W3CDTF">2019-02-11T10:04:13Z</dcterms:modified>
</cp:coreProperties>
</file>