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2" r:id="rId10"/>
    <p:sldId id="303" r:id="rId11"/>
    <p:sldId id="304" r:id="rId12"/>
    <p:sldId id="261" r:id="rId13"/>
    <p:sldId id="313" r:id="rId14"/>
    <p:sldId id="273" r:id="rId15"/>
    <p:sldId id="272" r:id="rId16"/>
    <p:sldId id="305" r:id="rId17"/>
    <p:sldId id="306" r:id="rId18"/>
    <p:sldId id="307" r:id="rId19"/>
    <p:sldId id="274" r:id="rId20"/>
    <p:sldId id="260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2" r:id="rId29"/>
    <p:sldId id="295" r:id="rId30"/>
    <p:sldId id="297" r:id="rId31"/>
    <p:sldId id="296" r:id="rId32"/>
    <p:sldId id="298" r:id="rId33"/>
    <p:sldId id="263" r:id="rId34"/>
    <p:sldId id="309" r:id="rId35"/>
    <p:sldId id="308" r:id="rId36"/>
    <p:sldId id="264" r:id="rId37"/>
    <p:sldId id="310" r:id="rId38"/>
    <p:sldId id="311" r:id="rId39"/>
    <p:sldId id="265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2"/>
            <p14:sldId id="303"/>
            <p14:sldId id="304"/>
            <p14:sldId id="261"/>
            <p14:sldId id="313"/>
            <p14:sldId id="273"/>
            <p14:sldId id="272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96"/>
            <p14:sldId id="298"/>
            <p14:sldId id="263"/>
            <p14:sldId id="309"/>
            <p14:sldId id="308"/>
            <p14:sldId id="264"/>
            <p14:sldId id="310"/>
            <p14:sldId id="31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/>
              <a:t>3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8886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42" y="1402954"/>
            <a:ext cx="6244127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Physique: 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Caractéristiques Physiques identiques à la CAT6</a:t>
            </a: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xmlns="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xmlns="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xmlns="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xmlns="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xmlns="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xmlns="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093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Femelle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9849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B1C103-5438-4ED4-9DC3-64DAD3F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BB66C46-EE36-4F98-8862-5AD66F47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207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matériel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Du câble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Des connecteurs</a:t>
            </a:r>
          </a:p>
          <a:p>
            <a:endParaRPr lang="fr-CH" sz="2000" dirty="0"/>
          </a:p>
          <a:p>
            <a:r>
              <a:rPr lang="fr-CH" sz="2000" dirty="0"/>
              <a:t>Les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sertir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coupante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règle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dénuder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Mesurez la longueur nécessaire de câble et y ajouter 20 centimètres pour les connecteurs.</a:t>
            </a:r>
          </a:p>
          <a:p>
            <a:endParaRPr lang="fr-CH" sz="2000" dirty="0"/>
          </a:p>
          <a:p>
            <a:r>
              <a:rPr lang="fr-CH" sz="2000" dirty="0"/>
              <a:t>Coupez cette longueur à l’aide de la pince coupante.</a:t>
            </a:r>
          </a:p>
        </p:txBody>
      </p:sp>
    </p:spTree>
    <p:extLst>
      <p:ext uri="{BB962C8B-B14F-4D97-AF65-F5344CB8AC3E}">
        <p14:creationId xmlns:p14="http://schemas.microsoft.com/office/powerpoint/2010/main" val="4164296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Dénudage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Dénudez environ 5cm de gaines de chaque côtés à l’aide de la pince à dénuder.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39157CB-1F45-4CE6-A9AB-E46CA4B4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49" y="2670879"/>
            <a:ext cx="535838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xmlns="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xmlns="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xmlns="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5232" y="1082496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r="2726"/>
          <a:stretch/>
        </p:blipFill>
        <p:spPr>
          <a:xfrm>
            <a:off x="818384" y="1865988"/>
            <a:ext cx="5662246" cy="4178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r="10044"/>
          <a:stretch/>
        </p:blipFill>
        <p:spPr>
          <a:xfrm>
            <a:off x="7323875" y="1865988"/>
            <a:ext cx="4173416" cy="4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764</TotalTime>
  <Words>833</Words>
  <Application>Microsoft Office PowerPoint</Application>
  <PresentationFormat>Widescreen</PresentationFormat>
  <Paragraphs>231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Andalus</vt:lpstr>
      <vt:lpstr>Arial</vt:lpstr>
      <vt:lpstr>Calibri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3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CONNECTIQUES</vt:lpstr>
      <vt:lpstr>CONNECTIQUES</vt:lpstr>
      <vt:lpstr>CONNECTIQUES</vt:lpstr>
      <vt:lpstr>CONNECTIQUES</vt:lpstr>
      <vt:lpstr>CONNECTIQUES</vt:lpstr>
      <vt:lpstr>NORMES</vt:lpstr>
      <vt:lpstr>NORMES</vt:lpstr>
      <vt:lpstr>PowerPoint Presentation</vt:lpstr>
      <vt:lpstr>FABRICATION</vt:lpstr>
      <vt:lpstr>FABRICATION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Shalhoub, Osama (RMP)</cp:lastModifiedBy>
  <cp:revision>108</cp:revision>
  <dcterms:created xsi:type="dcterms:W3CDTF">2019-02-11T09:26:05Z</dcterms:created>
  <dcterms:modified xsi:type="dcterms:W3CDTF">2019-04-29T07:56:28Z</dcterms:modified>
</cp:coreProperties>
</file>