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1" r:id="rId13"/>
    <p:sldId id="266" r:id="rId14"/>
    <p:sldId id="267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BAAD2BE9-3F83-42CB-8B63-7DE329B1AA7B}">
          <p14:sldIdLst>
            <p14:sldId id="256"/>
          </p14:sldIdLst>
        </p14:section>
        <p14:section name="Besoins et solutions" id="{A2ECB501-BD11-45F7-8283-E58CB35C1E9F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8"/>
            <p14:sldId id="271"/>
          </p14:sldIdLst>
        </p14:section>
        <p14:section name="Investissement" id="{2D2AB790-2C8B-4C6F-B4B2-BE5B0AFAB59C}">
          <p14:sldIdLst>
            <p14:sldId id="266"/>
            <p14:sldId id="267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CH" sz="4200" cap="none" dirty="0" smtClean="0"/>
              <a:t>Offre d’infrastructure informatique pour l’entreprise </a:t>
            </a:r>
            <a:r>
              <a:rPr lang="fr-CH" sz="4200" cap="none" dirty="0"/>
              <a:t>P</a:t>
            </a:r>
            <a:r>
              <a:rPr lang="fr-CH" sz="4200" cap="none" dirty="0" smtClean="0"/>
              <a:t>ernet et CO.</a:t>
            </a:r>
            <a:endParaRPr lang="fr-CH" sz="4200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CH" cap="none" dirty="0" smtClean="0">
                <a:solidFill>
                  <a:schemeClr val="tx1">
                    <a:lumMod val="75000"/>
                  </a:schemeClr>
                </a:solidFill>
              </a:rPr>
              <a:t>By Quentin Et Winston SA.</a:t>
            </a:r>
            <a:endParaRPr lang="fr-CH" cap="none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1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cap="none" dirty="0" smtClean="0"/>
              <a:t>Sauvegarde Cloud</a:t>
            </a:r>
            <a:endParaRPr lang="fr-CH" b="1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Solution de sauvegarde sur le Cloud </a:t>
            </a:r>
            <a:r>
              <a:rPr lang="fr-CH" dirty="0" err="1" smtClean="0"/>
              <a:t>Amason</a:t>
            </a:r>
            <a:r>
              <a:rPr lang="fr-CH" dirty="0" smtClean="0"/>
              <a:t> Glacier</a:t>
            </a:r>
          </a:p>
          <a:p>
            <a:r>
              <a:rPr lang="fr-CH" dirty="0" smtClean="0"/>
              <a:t>Extraction de données en seulement 1 à 5 minutes</a:t>
            </a:r>
          </a:p>
          <a:p>
            <a:r>
              <a:rPr lang="fr-CH" dirty="0" smtClean="0"/>
              <a:t>Durabilité 99.9%</a:t>
            </a:r>
          </a:p>
          <a:p>
            <a:r>
              <a:rPr lang="fr-CH" dirty="0" smtClean="0"/>
              <a:t>Les capacités de sécurité et de conformité les plus complètes du marché</a:t>
            </a:r>
          </a:p>
          <a:p>
            <a:r>
              <a:rPr lang="fr-CH" dirty="0" smtClean="0"/>
              <a:t>Coût réduit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2182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cap="none" dirty="0" smtClean="0"/>
              <a:t>Points d’accès Wi-Fi</a:t>
            </a:r>
            <a:endParaRPr lang="fr-CH" b="1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2 x </a:t>
            </a:r>
            <a:r>
              <a:rPr lang="fr-CH" dirty="0" err="1" smtClean="0"/>
              <a:t>Ubiquiti</a:t>
            </a:r>
            <a:r>
              <a:rPr lang="fr-CH" dirty="0" smtClean="0"/>
              <a:t> </a:t>
            </a:r>
            <a:r>
              <a:rPr lang="fr-CH" dirty="0" err="1"/>
              <a:t>UniFi</a:t>
            </a:r>
            <a:r>
              <a:rPr lang="fr-CH" dirty="0"/>
              <a:t> AP </a:t>
            </a:r>
            <a:r>
              <a:rPr lang="fr-CH" dirty="0" smtClean="0"/>
              <a:t>AC-PRO-E</a:t>
            </a:r>
          </a:p>
          <a:p>
            <a:pPr lvl="1"/>
            <a:r>
              <a:rPr lang="fr-CH" dirty="0" smtClean="0"/>
              <a:t>Connexion sans fils sécurisé </a:t>
            </a:r>
          </a:p>
        </p:txBody>
      </p:sp>
    </p:spTree>
    <p:extLst>
      <p:ext uri="{BB962C8B-B14F-4D97-AF65-F5344CB8AC3E}">
        <p14:creationId xmlns:p14="http://schemas.microsoft.com/office/powerpoint/2010/main" val="35857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cap="none" dirty="0" smtClean="0"/>
              <a:t>Support VIP 4 ans</a:t>
            </a:r>
            <a:endParaRPr lang="fr-CH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Nous vous proposons 4 ans de support en prix réduit</a:t>
            </a:r>
          </a:p>
          <a:p>
            <a:pPr lvl="1"/>
            <a:r>
              <a:rPr lang="fr-CH" dirty="0" smtClean="0"/>
              <a:t>4 heures de support par mois non cumulables</a:t>
            </a:r>
          </a:p>
          <a:p>
            <a:pPr lvl="1"/>
            <a:r>
              <a:rPr lang="fr-CH" dirty="0" smtClean="0"/>
              <a:t>Mises à jours des serveurs incluses </a:t>
            </a:r>
          </a:p>
          <a:p>
            <a:pPr lvl="1"/>
            <a:r>
              <a:rPr lang="fr-CH" dirty="0" smtClean="0"/>
              <a:t>Délais d’intervention prioritaire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2889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cap="none" dirty="0" smtClean="0"/>
              <a:t>Investissement</a:t>
            </a:r>
            <a:endParaRPr lang="fr-CH" b="1" cap="none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587" y="2392994"/>
            <a:ext cx="8065650" cy="31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cap="none" dirty="0" smtClean="0"/>
              <a:t>Leasing 4 ans</a:t>
            </a:r>
            <a:endParaRPr lang="fr-CH" b="1" cap="none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239" y="2273301"/>
            <a:ext cx="6798346" cy="31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cap="none" dirty="0" smtClean="0"/>
              <a:t>Durée du projet</a:t>
            </a:r>
            <a:endParaRPr lang="fr-CH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De 11 à 14 jours</a:t>
            </a:r>
          </a:p>
          <a:p>
            <a:pPr lvl="1"/>
            <a:r>
              <a:rPr lang="fr-CH" dirty="0" smtClean="0"/>
              <a:t>Commande et arrivée du matériel 2 à 3 jours</a:t>
            </a:r>
          </a:p>
          <a:p>
            <a:pPr lvl="1"/>
            <a:r>
              <a:rPr lang="fr-CH" dirty="0" smtClean="0"/>
              <a:t>Installation et configuration 7 à 9 jours</a:t>
            </a:r>
          </a:p>
          <a:p>
            <a:pPr lvl="1"/>
            <a:r>
              <a:rPr lang="fr-CH" dirty="0" smtClean="0"/>
              <a:t>Formation des utilisateurs 2 jours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194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4413" y="2218718"/>
            <a:ext cx="9905998" cy="1478570"/>
          </a:xfrm>
        </p:spPr>
        <p:txBody>
          <a:bodyPr/>
          <a:lstStyle/>
          <a:p>
            <a:pPr algn="ctr"/>
            <a:r>
              <a:rPr lang="fr-CH" dirty="0" smtClean="0"/>
              <a:t>Merci!!!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365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cap="none" dirty="0" smtClean="0"/>
              <a:t>Analyse des besoins</a:t>
            </a:r>
            <a:endParaRPr lang="fr-CH" b="1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smtClean="0"/>
              <a:t>Câblage complète </a:t>
            </a:r>
          </a:p>
          <a:p>
            <a:r>
              <a:rPr lang="fr-CH" dirty="0" smtClean="0"/>
              <a:t>20 ordinateurs fixes</a:t>
            </a:r>
          </a:p>
          <a:p>
            <a:r>
              <a:rPr lang="fr-CH" dirty="0" smtClean="0"/>
              <a:t>10 ordinateurs portables avec écran, clavier, souris et dock-in.</a:t>
            </a:r>
          </a:p>
          <a:p>
            <a:r>
              <a:rPr lang="fr-CH" dirty="0" smtClean="0"/>
              <a:t>2 imprimantes </a:t>
            </a:r>
          </a:p>
          <a:p>
            <a:r>
              <a:rPr lang="fr-CH" dirty="0" smtClean="0"/>
              <a:t>Serveur de fichiers et imprimantes</a:t>
            </a:r>
          </a:p>
          <a:p>
            <a:r>
              <a:rPr lang="fr-CH" dirty="0" smtClean="0"/>
              <a:t>VPN</a:t>
            </a:r>
          </a:p>
          <a:p>
            <a:r>
              <a:rPr lang="fr-CH" dirty="0" smtClean="0"/>
              <a:t>Réplication des données externe</a:t>
            </a:r>
          </a:p>
          <a:p>
            <a:r>
              <a:rPr lang="fr-CH" dirty="0" smtClean="0"/>
              <a:t>Solution sans fils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03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cap="none" dirty="0" smtClean="0"/>
              <a:t>Plan de distribution des équipements</a:t>
            </a:r>
            <a:endParaRPr lang="fr-CH" b="1" cap="none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98" y="1993900"/>
            <a:ext cx="9854029" cy="3962400"/>
          </a:xfrm>
        </p:spPr>
      </p:pic>
      <p:pic>
        <p:nvPicPr>
          <p:cNvPr id="6" name="Image 5" descr="Clipart - Wireless &lt;strong&gt;access point&lt;/strong&gt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86" y="4125317"/>
            <a:ext cx="343623" cy="370483"/>
          </a:xfrm>
          <a:prstGeom prst="rect">
            <a:avLst/>
          </a:prstGeom>
        </p:spPr>
      </p:pic>
      <p:pic>
        <p:nvPicPr>
          <p:cNvPr id="7" name="Image 6" descr="Clipart - Wireless &lt;strong&gt;access point&lt;/strong&gt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987" y="3462735"/>
            <a:ext cx="320414" cy="34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cap="none" dirty="0" smtClean="0"/>
              <a:t>Câblage</a:t>
            </a:r>
            <a:endParaRPr lang="fr-CH" b="1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Environ 1000 m de câbles réseau</a:t>
            </a:r>
          </a:p>
          <a:p>
            <a:r>
              <a:rPr lang="fr-CH" dirty="0" smtClean="0"/>
              <a:t>8 heures pour la mise en place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33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cap="none" dirty="0" smtClean="0"/>
              <a:t>Ordinateurs fixes</a:t>
            </a:r>
            <a:endParaRPr lang="fr-CH" b="1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20 </a:t>
            </a:r>
            <a:r>
              <a:rPr lang="fr-CH" dirty="0"/>
              <a:t>x Lenovo </a:t>
            </a:r>
            <a:r>
              <a:rPr lang="fr-CH" dirty="0" err="1"/>
              <a:t>ThinkCenter</a:t>
            </a:r>
            <a:r>
              <a:rPr lang="fr-CH" dirty="0"/>
              <a:t> M900 </a:t>
            </a:r>
            <a:endParaRPr lang="fr-CH" dirty="0" smtClean="0"/>
          </a:p>
          <a:p>
            <a:pPr lvl="1"/>
            <a:r>
              <a:rPr lang="fr-CH" dirty="0" smtClean="0"/>
              <a:t>Processeur i7</a:t>
            </a:r>
          </a:p>
          <a:p>
            <a:pPr lvl="1"/>
            <a:r>
              <a:rPr lang="fr-CH" dirty="0" smtClean="0"/>
              <a:t>8Go de RAM</a:t>
            </a:r>
          </a:p>
          <a:p>
            <a:pPr lvl="1"/>
            <a:r>
              <a:rPr lang="fr-CH" dirty="0" smtClean="0"/>
              <a:t>Windows 10</a:t>
            </a:r>
          </a:p>
          <a:p>
            <a:r>
              <a:rPr lang="fr-CH" dirty="0"/>
              <a:t>Écrans Dell </a:t>
            </a:r>
            <a:r>
              <a:rPr lang="fr-CH" dirty="0" smtClean="0"/>
              <a:t>P2417H  24’’</a:t>
            </a:r>
          </a:p>
          <a:p>
            <a:r>
              <a:rPr lang="fr-CH" dirty="0" smtClean="0"/>
              <a:t>Clavier &amp; Souris Logitech </a:t>
            </a:r>
            <a:r>
              <a:rPr lang="fr-CH" dirty="0"/>
              <a:t>Wireless Combo MK270</a:t>
            </a:r>
          </a:p>
        </p:txBody>
      </p:sp>
    </p:spTree>
    <p:extLst>
      <p:ext uri="{BB962C8B-B14F-4D97-AF65-F5344CB8AC3E}">
        <p14:creationId xmlns:p14="http://schemas.microsoft.com/office/powerpoint/2010/main" val="184479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cap="none" dirty="0" smtClean="0"/>
              <a:t>Ordinateurs portables</a:t>
            </a:r>
            <a:endParaRPr lang="fr-CH" b="1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10 x </a:t>
            </a:r>
            <a:r>
              <a:rPr lang="fr-CH" dirty="0" err="1"/>
              <a:t>LenovoThinkPad</a:t>
            </a:r>
            <a:r>
              <a:rPr lang="fr-CH" dirty="0"/>
              <a:t> </a:t>
            </a:r>
            <a:r>
              <a:rPr lang="fr-CH" dirty="0" smtClean="0"/>
              <a:t>T480</a:t>
            </a:r>
          </a:p>
          <a:p>
            <a:pPr lvl="1"/>
            <a:r>
              <a:rPr lang="fr-CH" dirty="0" smtClean="0"/>
              <a:t>Processeur i7</a:t>
            </a:r>
          </a:p>
          <a:p>
            <a:pPr lvl="1"/>
            <a:r>
              <a:rPr lang="fr-CH" dirty="0" smtClean="0"/>
              <a:t>8 Go RAM</a:t>
            </a:r>
          </a:p>
          <a:p>
            <a:pPr lvl="1"/>
            <a:r>
              <a:rPr lang="fr-CH" dirty="0" smtClean="0"/>
              <a:t>Windows 10</a:t>
            </a:r>
          </a:p>
          <a:p>
            <a:r>
              <a:rPr lang="fr-CH" dirty="0"/>
              <a:t>Écrans Dell P2417H  24’’</a:t>
            </a:r>
          </a:p>
          <a:p>
            <a:r>
              <a:rPr lang="fr-CH" dirty="0"/>
              <a:t>Clavier &amp; Souris Logitech Wireless Combo MK270</a:t>
            </a:r>
          </a:p>
          <a:p>
            <a:r>
              <a:rPr lang="fr-CH" dirty="0"/>
              <a:t>Dock-in Lenovo </a:t>
            </a:r>
            <a:r>
              <a:rPr lang="fr-CH" dirty="0" err="1"/>
              <a:t>UltraDock</a:t>
            </a:r>
            <a:r>
              <a:rPr lang="fr-CH" dirty="0"/>
              <a:t> 90W</a:t>
            </a:r>
          </a:p>
        </p:txBody>
      </p:sp>
    </p:spTree>
    <p:extLst>
      <p:ext uri="{BB962C8B-B14F-4D97-AF65-F5344CB8AC3E}">
        <p14:creationId xmlns:p14="http://schemas.microsoft.com/office/powerpoint/2010/main" val="11403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cap="none" dirty="0" smtClean="0"/>
              <a:t>Imprimantes</a:t>
            </a:r>
            <a:endParaRPr lang="fr-CH" b="1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3</a:t>
            </a:r>
            <a:r>
              <a:rPr lang="fr-CH" dirty="0" smtClean="0"/>
              <a:t> x </a:t>
            </a:r>
            <a:r>
              <a:rPr lang="es-ES" dirty="0"/>
              <a:t>Imprimante Color </a:t>
            </a:r>
            <a:r>
              <a:rPr lang="es-ES" dirty="0" smtClean="0"/>
              <a:t>LaserJet MFP m181fw</a:t>
            </a:r>
          </a:p>
          <a:p>
            <a:r>
              <a:rPr lang="fr-CH" dirty="0" smtClean="0"/>
              <a:t>Garantie 4ans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118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cap="none" dirty="0" smtClean="0"/>
              <a:t>Serveurs de fichiers et imprimantes</a:t>
            </a:r>
            <a:endParaRPr lang="fr-CH" b="1" cap="non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2 x HPE</a:t>
            </a:r>
            <a:r>
              <a:rPr lang="fr-CH" dirty="0"/>
              <a:t> ProLiant DL380 Gen10 </a:t>
            </a:r>
            <a:r>
              <a:rPr lang="fr-CH" dirty="0" smtClean="0"/>
              <a:t>installés en Cluster</a:t>
            </a:r>
          </a:p>
          <a:p>
            <a:pPr lvl="1"/>
            <a:r>
              <a:rPr lang="fr-CH" dirty="0" smtClean="0"/>
              <a:t>Serveur virtuel Active directory et partage de fichiers </a:t>
            </a:r>
          </a:p>
          <a:p>
            <a:pPr lvl="1"/>
            <a:r>
              <a:rPr lang="fr-CH" dirty="0" smtClean="0"/>
              <a:t>Serveur virtuel d’impression</a:t>
            </a:r>
          </a:p>
          <a:p>
            <a:r>
              <a:rPr lang="fr-CH" dirty="0" smtClean="0"/>
              <a:t>NAS </a:t>
            </a:r>
            <a:r>
              <a:rPr lang="en-US" dirty="0"/>
              <a:t>Synology DS216play WD red 6tb </a:t>
            </a:r>
            <a:endParaRPr lang="en-US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650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b="1" dirty="0" err="1" smtClean="0"/>
              <a:t>vpn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Solution  d’accès à distance </a:t>
            </a:r>
            <a:r>
              <a:rPr lang="fr-CH" dirty="0" err="1" smtClean="0"/>
              <a:t>PureVPN</a:t>
            </a:r>
            <a:r>
              <a:rPr lang="fr-CH" dirty="0" smtClean="0"/>
              <a:t> </a:t>
            </a:r>
          </a:p>
          <a:p>
            <a:pPr lvl="1"/>
            <a:r>
              <a:rPr lang="fr-CH" dirty="0" smtClean="0"/>
              <a:t>5 connexions à la fois</a:t>
            </a:r>
          </a:p>
          <a:p>
            <a:pPr lvl="1"/>
            <a:r>
              <a:rPr lang="fr-CH" dirty="0" smtClean="0"/>
              <a:t>Connexion haute vitesse 24/7.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543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134</TotalTime>
  <Words>255</Words>
  <Application>Microsoft Office PowerPoint</Application>
  <PresentationFormat>Grand écran</PresentationFormat>
  <Paragraphs>64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Offre d’infrastructure informatique pour l’entreprise Pernet et CO.</vt:lpstr>
      <vt:lpstr>Analyse des besoins</vt:lpstr>
      <vt:lpstr>Plan de distribution des équipements</vt:lpstr>
      <vt:lpstr>Câblage</vt:lpstr>
      <vt:lpstr>Ordinateurs fixes</vt:lpstr>
      <vt:lpstr>Ordinateurs portables</vt:lpstr>
      <vt:lpstr>Imprimantes</vt:lpstr>
      <vt:lpstr>Serveurs de fichiers et imprimantes</vt:lpstr>
      <vt:lpstr>vpn</vt:lpstr>
      <vt:lpstr>Sauvegarde Cloud</vt:lpstr>
      <vt:lpstr>Points d’accès Wi-Fi</vt:lpstr>
      <vt:lpstr>Support VIP 4 ans</vt:lpstr>
      <vt:lpstr>Investissement</vt:lpstr>
      <vt:lpstr>Leasing 4 ans</vt:lpstr>
      <vt:lpstr>Durée du projet</vt:lpstr>
      <vt:lpstr>Merci!!!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Offre d’infrastructure informatique pour l’entreprise Pernet et CO.</dc:title>
  <dc:creator>Ton e Day</dc:creator>
  <cp:lastModifiedBy>Ton e Day</cp:lastModifiedBy>
  <cp:revision>15</cp:revision>
  <dcterms:created xsi:type="dcterms:W3CDTF">2018-11-04T12:11:45Z</dcterms:created>
  <dcterms:modified xsi:type="dcterms:W3CDTF">2018-11-04T15:40:43Z</dcterms:modified>
</cp:coreProperties>
</file>