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743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419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438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600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519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439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8293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0392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603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328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186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902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64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285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512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962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15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BEFD-1D05-4EAC-8B54-88F879A68A45}" type="datetimeFigureOut">
              <a:rPr lang="fr-CH" smtClean="0"/>
              <a:t>26.11.2018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4971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A2441-2B4F-4ACD-BC16-EAE2B3F00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050" y="1157263"/>
            <a:ext cx="10248101" cy="2387600"/>
          </a:xfrm>
        </p:spPr>
        <p:txBody>
          <a:bodyPr>
            <a:normAutofit/>
          </a:bodyPr>
          <a:lstStyle/>
          <a:p>
            <a:pPr algn="ctr"/>
            <a:r>
              <a:rPr lang="fr-CH" sz="4400" cap="none" dirty="0"/>
              <a:t>Offre de réalisation d’un site d’E-Commerce pour M. Le Client.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297D8B-C2EC-481E-91FC-005916173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CH" cap="none" dirty="0">
                <a:solidFill>
                  <a:schemeClr val="tx1">
                    <a:lumMod val="75000"/>
                  </a:schemeClr>
                </a:solidFill>
              </a:rPr>
              <a:t>By Quentin Et Winston SA.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4722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63F2C-AA5C-4021-A34D-51A3EEC0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Analyse des besoins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9F514-B98C-4290-AADE-3FB118EF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Création d’un site de commerce en ligne</a:t>
            </a:r>
          </a:p>
          <a:p>
            <a:r>
              <a:rPr lang="fr-CH" dirty="0"/>
              <a:t>Création d’une base de donnée facile d’accès </a:t>
            </a:r>
          </a:p>
          <a:p>
            <a:r>
              <a:rPr lang="fr-CH" dirty="0"/>
              <a:t>Différentes méthodes de payements </a:t>
            </a:r>
          </a:p>
          <a:p>
            <a:r>
              <a:rPr lang="fr-CH" dirty="0"/>
              <a:t>Back-up du site automatique</a:t>
            </a:r>
          </a:p>
          <a:p>
            <a:r>
              <a:rPr lang="fr-CH" dirty="0"/>
              <a:t>Mise à jour du site simple</a:t>
            </a:r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9496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4E637-96C2-4D4A-A1A8-AFA471CB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Hébergement :</a:t>
            </a:r>
          </a:p>
        </p:txBody>
      </p:sp>
    </p:spTree>
    <p:extLst>
      <p:ext uri="{BB962C8B-B14F-4D97-AF65-F5344CB8AC3E}">
        <p14:creationId xmlns:p14="http://schemas.microsoft.com/office/powerpoint/2010/main" val="363023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FF7D5-F2C1-4EB0-B925-A48E9ED2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Technologies choisies :</a:t>
            </a:r>
          </a:p>
        </p:txBody>
      </p:sp>
    </p:spTree>
    <p:extLst>
      <p:ext uri="{BB962C8B-B14F-4D97-AF65-F5344CB8AC3E}">
        <p14:creationId xmlns:p14="http://schemas.microsoft.com/office/powerpoint/2010/main" val="213253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455C1-FF68-43F9-84C3-857F913F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Fonctionnalités du site :</a:t>
            </a:r>
          </a:p>
        </p:txBody>
      </p:sp>
    </p:spTree>
    <p:extLst>
      <p:ext uri="{BB962C8B-B14F-4D97-AF65-F5344CB8AC3E}">
        <p14:creationId xmlns:p14="http://schemas.microsoft.com/office/powerpoint/2010/main" val="288869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6C80F-698A-4322-83FA-9EDAF36E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Détails des heures de travails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E9A51E-1DBB-47F1-9212-9FF34B089FD1}"/>
              </a:ext>
            </a:extLst>
          </p:cNvPr>
          <p:cNvSpPr txBox="1"/>
          <p:nvPr/>
        </p:nvSpPr>
        <p:spPr>
          <a:xfrm>
            <a:off x="1242467" y="2045185"/>
            <a:ext cx="7601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La création du site se fera en trois phases distinctes :</a:t>
            </a:r>
          </a:p>
          <a:p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La phase de </a:t>
            </a:r>
            <a:r>
              <a:rPr lang="fr-CH" b="1" dirty="0"/>
              <a:t>développement</a:t>
            </a:r>
            <a:r>
              <a:rPr lang="fr-CH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La phase de </a:t>
            </a:r>
            <a:r>
              <a:rPr lang="fr-CH" b="1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La phase de </a:t>
            </a:r>
            <a:r>
              <a:rPr lang="fr-CH" b="1" dirty="0"/>
              <a:t>mise en production </a:t>
            </a:r>
          </a:p>
        </p:txBody>
      </p:sp>
    </p:spTree>
    <p:extLst>
      <p:ext uri="{BB962C8B-B14F-4D97-AF65-F5344CB8AC3E}">
        <p14:creationId xmlns:p14="http://schemas.microsoft.com/office/powerpoint/2010/main" val="5706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E6BAE-AE4B-401F-9726-CAD5FC7B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Détails des heures de travails pour </a:t>
            </a:r>
            <a:r>
              <a:rPr lang="fr-CH" b="1" cap="none" dirty="0"/>
              <a:t>la phase de développement :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6928F-B289-4755-9DC8-909A86B4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(METTRE TABLEAU EXCEL ICI DETAILS HEURES)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95F75D-CCED-44EA-948E-5F4E9CB26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/>
              <a:t>La phase de développement concerne toute la programmation du site et l'élaboration de la base de donnée.</a:t>
            </a:r>
          </a:p>
        </p:txBody>
      </p:sp>
    </p:spTree>
    <p:extLst>
      <p:ext uri="{BB962C8B-B14F-4D97-AF65-F5344CB8AC3E}">
        <p14:creationId xmlns:p14="http://schemas.microsoft.com/office/powerpoint/2010/main" val="90635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042A0-A805-452B-80F5-38EF5B49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Détails des heures de travails pour </a:t>
            </a:r>
            <a:r>
              <a:rPr lang="fr-CH" b="1" cap="none" dirty="0"/>
              <a:t>la phase de validation: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3EA4E-265A-44E8-AD01-BDE29206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6A2E79-679F-4CB4-9BF2-E9AE8FC0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/>
              <a:t>La phase de validation concerne tous les tests qu’il faudra faire pour s’assurer que le site </a:t>
            </a:r>
            <a:r>
              <a:rPr lang="fr-CH"/>
              <a:t>est opérationnel.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73668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</TotalTime>
  <Words>157</Words>
  <Application>Microsoft Office PowerPoint</Application>
  <PresentationFormat>Grand écran</PresentationFormat>
  <Paragraphs>22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Offre de réalisation d’un site d’E-Commerce pour M. Le Client.</vt:lpstr>
      <vt:lpstr>Analyse des besoins : </vt:lpstr>
      <vt:lpstr>Hébergement :</vt:lpstr>
      <vt:lpstr>Technologies choisies :</vt:lpstr>
      <vt:lpstr>Fonctionnalités du site :</vt:lpstr>
      <vt:lpstr>Détails des heures de travails :</vt:lpstr>
      <vt:lpstr>Détails des heures de travails pour la phase de développement :</vt:lpstr>
      <vt:lpstr>Détails des heures de travails pour la phase de validation: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Offre de réalisation d’un site d’E-Commerce pour M. Le Client.</dc:title>
  <dc:creator>Quentin Krenger</dc:creator>
  <cp:lastModifiedBy>Quentin Krenger</cp:lastModifiedBy>
  <cp:revision>30</cp:revision>
  <dcterms:created xsi:type="dcterms:W3CDTF">2018-11-26T07:27:12Z</dcterms:created>
  <dcterms:modified xsi:type="dcterms:W3CDTF">2018-11-26T08:30:22Z</dcterms:modified>
</cp:coreProperties>
</file>