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41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8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0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519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43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29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9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0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8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0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4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28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51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6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97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2441-2B4F-4ACD-BC16-EAE2B3F0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050" y="1157263"/>
            <a:ext cx="10248101" cy="2387600"/>
          </a:xfrm>
        </p:spPr>
        <p:txBody>
          <a:bodyPr>
            <a:normAutofit/>
          </a:bodyPr>
          <a:lstStyle/>
          <a:p>
            <a:pPr algn="ctr"/>
            <a:r>
              <a:rPr lang="fr-CH" sz="4400" cap="none" dirty="0"/>
              <a:t>Offre de réalisation d’un site d’E-Commerce pour M. Le Client.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297D8B-C2EC-481E-91FC-00591617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722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609601"/>
            <a:ext cx="4949295" cy="1639884"/>
          </a:xfrm>
        </p:spPr>
        <p:txBody>
          <a:bodyPr>
            <a:normAutofit/>
          </a:bodyPr>
          <a:lstStyle/>
          <a:p>
            <a:r>
              <a:rPr lang="fr-CH" cap="none" dirty="0"/>
              <a:t>Détails de la </a:t>
            </a:r>
            <a:r>
              <a:rPr lang="fr-CH" b="1" cap="none" dirty="0"/>
              <a:t>facturation:</a:t>
            </a:r>
            <a:endParaRPr lang="fr-CH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348B137-9022-43A0-A18E-BCE7A1AB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57701"/>
              </p:ext>
            </p:extLst>
          </p:nvPr>
        </p:nvGraphicFramePr>
        <p:xfrm>
          <a:off x="6095999" y="1832235"/>
          <a:ext cx="3525420" cy="3725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0807">
                  <a:extLst>
                    <a:ext uri="{9D8B030D-6E8A-4147-A177-3AD203B41FA5}">
                      <a16:colId xmlns:a16="http://schemas.microsoft.com/office/drawing/2014/main" val="363552653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13851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991208500"/>
                    </a:ext>
                  </a:extLst>
                </a:gridCol>
              </a:tblGrid>
              <a:tr h="310432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PRIX MOIS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PRIX ANNÉE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65996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Loyer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1600.-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19200.-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93953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Salaires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2x 7900.-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186600.-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30907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Secrétaire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4200.-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50400.-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254134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Frais généraux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416.-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4992.-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063059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Frais infrastructure informatique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277.-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10000.-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824162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Assurances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1500.-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18000.-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846631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Véhicule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666.-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7992.-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36219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Femme de ménage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320.-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3840.-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99784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Marge pour entreprise (20%)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241315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63532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Facturation de 170.- par heure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7434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5671B68-F775-4AED-9E3C-4EC57C7174DB}"/>
              </a:ext>
            </a:extLst>
          </p:cNvPr>
          <p:cNvSpPr txBox="1"/>
          <p:nvPr/>
        </p:nvSpPr>
        <p:spPr>
          <a:xfrm>
            <a:off x="1146704" y="2583402"/>
            <a:ext cx="386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Ce tableau explique le détails des frais de notre entreprise et de pourquoi notre facturation se fait à 170.-/h.</a:t>
            </a:r>
          </a:p>
        </p:txBody>
      </p:sp>
    </p:spTree>
    <p:extLst>
      <p:ext uri="{BB962C8B-B14F-4D97-AF65-F5344CB8AC3E}">
        <p14:creationId xmlns:p14="http://schemas.microsoft.com/office/powerpoint/2010/main" val="21561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63F2C-AA5C-4021-A34D-51A3EEC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Analyse des besoins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9F514-B98C-4290-AADE-3FB118EF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d’un site de commerce en ligne</a:t>
            </a:r>
          </a:p>
          <a:p>
            <a:r>
              <a:rPr lang="fr-CH" dirty="0"/>
              <a:t>Création d’une base de donnée facile d’accès </a:t>
            </a:r>
          </a:p>
          <a:p>
            <a:r>
              <a:rPr lang="fr-CH" dirty="0"/>
              <a:t>Différentes méthodes de payements </a:t>
            </a:r>
          </a:p>
          <a:p>
            <a:r>
              <a:rPr lang="fr-CH" dirty="0"/>
              <a:t>Back-up du site automatique</a:t>
            </a:r>
          </a:p>
          <a:p>
            <a:r>
              <a:rPr lang="fr-CH" dirty="0"/>
              <a:t>Mise à jour du site simple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496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E637-96C2-4D4A-A1A8-AFA471C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Hébergement :</a:t>
            </a:r>
          </a:p>
        </p:txBody>
      </p:sp>
    </p:spTree>
    <p:extLst>
      <p:ext uri="{BB962C8B-B14F-4D97-AF65-F5344CB8AC3E}">
        <p14:creationId xmlns:p14="http://schemas.microsoft.com/office/powerpoint/2010/main" val="36302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FF7D5-F2C1-4EB0-B925-A48E9ED2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Technologies choisies :</a:t>
            </a:r>
          </a:p>
        </p:txBody>
      </p:sp>
    </p:spTree>
    <p:extLst>
      <p:ext uri="{BB962C8B-B14F-4D97-AF65-F5344CB8AC3E}">
        <p14:creationId xmlns:p14="http://schemas.microsoft.com/office/powerpoint/2010/main" val="21325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455C1-FF68-43F9-84C3-857F913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Fonctionnalités du site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57C643-E9DB-4A58-BED9-94E38CA5C364}"/>
              </a:ext>
            </a:extLst>
          </p:cNvPr>
          <p:cNvSpPr txBox="1"/>
          <p:nvPr/>
        </p:nvSpPr>
        <p:spPr>
          <a:xfrm>
            <a:off x="1288338" y="1891302"/>
            <a:ext cx="8176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Page de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Panier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Payement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Profil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Gestion des articles</a:t>
            </a:r>
          </a:p>
        </p:txBody>
      </p:sp>
    </p:spTree>
    <p:extLst>
      <p:ext uri="{BB962C8B-B14F-4D97-AF65-F5344CB8AC3E}">
        <p14:creationId xmlns:p14="http://schemas.microsoft.com/office/powerpoint/2010/main" val="28886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6C80F-698A-4322-83FA-9EDAF36E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E9A51E-1DBB-47F1-9212-9FF34B089FD1}"/>
              </a:ext>
            </a:extLst>
          </p:cNvPr>
          <p:cNvSpPr txBox="1"/>
          <p:nvPr/>
        </p:nvSpPr>
        <p:spPr>
          <a:xfrm>
            <a:off x="1242467" y="2045185"/>
            <a:ext cx="7601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création du site se fera en trois phases distinctes :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développement</a:t>
            </a:r>
            <a:r>
              <a:rPr lang="fr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mise en production </a:t>
            </a:r>
          </a:p>
        </p:txBody>
      </p:sp>
    </p:spTree>
    <p:extLst>
      <p:ext uri="{BB962C8B-B14F-4D97-AF65-F5344CB8AC3E}">
        <p14:creationId xmlns:p14="http://schemas.microsoft.com/office/powerpoint/2010/main" val="570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6BAE-AE4B-401F-9726-CAD5FC7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développement :</a:t>
            </a:r>
            <a:endParaRPr lang="fr-CH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5F75D-CCED-44EA-948E-5F4E9CB2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développement concerne toute la programmation du site et l'élaboration de la base de donnée.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4EC1209-B3B7-4496-8FCA-0438A3DFF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03960"/>
              </p:ext>
            </p:extLst>
          </p:nvPr>
        </p:nvGraphicFramePr>
        <p:xfrm>
          <a:off x="7421733" y="1429543"/>
          <a:ext cx="2041863" cy="345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262">
                  <a:extLst>
                    <a:ext uri="{9D8B030D-6E8A-4147-A177-3AD203B41FA5}">
                      <a16:colId xmlns:a16="http://schemas.microsoft.com/office/drawing/2014/main" val="3999884383"/>
                    </a:ext>
                  </a:extLst>
                </a:gridCol>
                <a:gridCol w="754601">
                  <a:extLst>
                    <a:ext uri="{9D8B030D-6E8A-4147-A177-3AD203B41FA5}">
                      <a16:colId xmlns:a16="http://schemas.microsoft.com/office/drawing/2014/main" val="2160130752"/>
                    </a:ext>
                  </a:extLst>
                </a:gridCol>
              </a:tblGrid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Fonctionnalités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Nb d'heure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69442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de login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46084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Accueil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49180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230328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19698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010219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 client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289997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87331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des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17711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5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validation: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validation concerne tous les tests qu’il faudra faire pour s’assurer que le site </a:t>
            </a:r>
            <a:r>
              <a:rPr lang="fr-CH"/>
              <a:t>est opérationnel.</a:t>
            </a:r>
            <a:endParaRPr lang="fr-CH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74A4D33-AB8C-476C-BEBA-5903EC74C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05320"/>
              </p:ext>
            </p:extLst>
          </p:nvPr>
        </p:nvGraphicFramePr>
        <p:xfrm>
          <a:off x="7473345" y="2169586"/>
          <a:ext cx="2407502" cy="2229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4223">
                  <a:extLst>
                    <a:ext uri="{9D8B030D-6E8A-4147-A177-3AD203B41FA5}">
                      <a16:colId xmlns:a16="http://schemas.microsoft.com/office/drawing/2014/main" val="3550569352"/>
                    </a:ext>
                  </a:extLst>
                </a:gridCol>
                <a:gridCol w="923279">
                  <a:extLst>
                    <a:ext uri="{9D8B030D-6E8A-4147-A177-3AD203B41FA5}">
                      <a16:colId xmlns:a16="http://schemas.microsoft.com/office/drawing/2014/main" val="583949852"/>
                    </a:ext>
                  </a:extLst>
                </a:gridCol>
              </a:tblGrid>
              <a:tr h="37572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Tests 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Nb d'heure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7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Login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10min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Procédure d'achat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 dirty="0">
                          <a:effectLst/>
                        </a:rPr>
                        <a:t>30min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13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Création profil user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20min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6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Gestion des articles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30min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1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u="none" strike="noStrike" dirty="0">
                          <a:effectLst/>
                        </a:rPr>
                        <a:t>TOTAL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1" u="none" strike="noStrike" dirty="0">
                          <a:effectLst/>
                        </a:rPr>
                        <a:t>1h30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2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>
            <a:normAutofit fontScale="90000"/>
          </a:bodyPr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mise en production :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/>
          <a:p>
            <a:r>
              <a:rPr lang="fr-CH" dirty="0"/>
              <a:t>La phase de mise en production signifie que le site est validé et fonctionnel. Il sera alors publié.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Cette phase </a:t>
            </a:r>
            <a:r>
              <a:rPr lang="fr-CH" sz="2000" b="1" dirty="0"/>
              <a:t>ne sera pas facturée.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83428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335</Words>
  <Application>Microsoft Office PowerPoint</Application>
  <PresentationFormat>Grand écran</PresentationFormat>
  <Paragraphs>96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Offre de réalisation d’un site d’E-Commerce pour M. Le Client.</vt:lpstr>
      <vt:lpstr>Analyse des besoins : </vt:lpstr>
      <vt:lpstr>Hébergement :</vt:lpstr>
      <vt:lpstr>Technologies choisies :</vt:lpstr>
      <vt:lpstr>Fonctionnalités du site :</vt:lpstr>
      <vt:lpstr>Détails des heures de travails :</vt:lpstr>
      <vt:lpstr>Détails des heures de travails pour la phase de développement :</vt:lpstr>
      <vt:lpstr>Détails des heures de travails pour la phase de validation:</vt:lpstr>
      <vt:lpstr>Détails des heures de travails pour la phase de mise en production :</vt:lpstr>
      <vt:lpstr>Détails de la facturation: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réalisation d’un site d’E-Commerce pour M. Le Client.</dc:title>
  <dc:creator>Quentin Krenger</dc:creator>
  <cp:lastModifiedBy>Quentin Krenger</cp:lastModifiedBy>
  <cp:revision>38</cp:revision>
  <dcterms:created xsi:type="dcterms:W3CDTF">2018-11-26T07:27:12Z</dcterms:created>
  <dcterms:modified xsi:type="dcterms:W3CDTF">2018-12-02T16:32:50Z</dcterms:modified>
</cp:coreProperties>
</file>