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B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1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52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4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15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7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7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9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7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9910-5E61-3E41-9E33-7B5D3633A997}" type="datetimeFigureOut">
              <a:rPr lang="fr-FR" smtClean="0"/>
              <a:t>12/05/2018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29C8-EFC2-9648-A6A0-3D10E5391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93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359742" y="142567"/>
            <a:ext cx="7816644" cy="781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0722" y="3506393"/>
            <a:ext cx="6115664" cy="1087949"/>
          </a:xfrm>
        </p:spPr>
        <p:txBody>
          <a:bodyPr anchor="ctr">
            <a:noAutofit/>
          </a:bodyPr>
          <a:lstStyle/>
          <a:p>
            <a:r>
              <a:rPr lang="fr-FR" sz="8000" b="1" dirty="0">
                <a:solidFill>
                  <a:srgbClr val="1EBDC3"/>
                </a:solidFill>
                <a:latin typeface="Montserrat" charset="0"/>
                <a:ea typeface="Montserrat" charset="0"/>
                <a:cs typeface="Montserrat" charset="0"/>
              </a:rPr>
              <a:t>DAREWIN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13" y="3200786"/>
            <a:ext cx="1699162" cy="16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4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Emeric Legrand</dc:creator>
  <cp:lastModifiedBy/>
  <cp:revision>6</cp:revision>
  <dcterms:created xsi:type="dcterms:W3CDTF">2018-05-08T07:35:48Z</dcterms:created>
  <dcterms:modified xsi:type="dcterms:W3CDTF">2018-05-12T10:12:41Z</dcterms:modified>
</cp:coreProperties>
</file>