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08/05/2018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1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08/05/2018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52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08/05/2018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6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08/05/2018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4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08/05/2018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8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08/05/2018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15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08/05/2018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7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08/05/2018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73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08/05/2018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9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08/05/2018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7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910-5E61-3E41-9E33-7B5D3633A997}" type="datetimeFigureOut">
              <a:rPr lang="fr-FR" smtClean="0"/>
              <a:t>08/05/2018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29C8-EFC2-9648-A6A0-3D10E53914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9910-5E61-3E41-9E33-7B5D3633A997}" type="datetimeFigureOut">
              <a:rPr lang="fr-FR" smtClean="0"/>
              <a:t>08/05/2018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29C8-EFC2-9648-A6A0-3D10E53914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93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359742" y="142567"/>
            <a:ext cx="7816644" cy="78156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60722" y="3506393"/>
            <a:ext cx="6115664" cy="1087949"/>
          </a:xfrm>
        </p:spPr>
        <p:txBody>
          <a:bodyPr anchor="ctr">
            <a:noAutofit/>
          </a:bodyPr>
          <a:lstStyle/>
          <a:p>
            <a:r>
              <a:rPr lang="fr-FR" sz="8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DAREWIN</a:t>
            </a:r>
            <a:endParaRPr lang="fr-FR" sz="8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13" y="3200786"/>
            <a:ext cx="1699162" cy="16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Emeric Legrand</dc:creator>
  <cp:lastModifiedBy>Emeric Legrand</cp:lastModifiedBy>
  <cp:revision>4</cp:revision>
  <dcterms:created xsi:type="dcterms:W3CDTF">2018-05-08T07:35:48Z</dcterms:created>
  <dcterms:modified xsi:type="dcterms:W3CDTF">2018-05-09T07:27:48Z</dcterms:modified>
</cp:coreProperties>
</file>