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1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780B9-C778-4FC8-B358-178A93C5344C}" type="datetimeFigureOut">
              <a:rPr lang="fr-FR" smtClean="0"/>
              <a:t>18/05/2015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15BC8-2208-48A5-B4AA-E611367D41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5865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15BC8-2208-48A5-B4AA-E611367D419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789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A57CA-1304-44F4-B5E3-3AFA0D085676}" type="datetime1">
              <a:rPr lang="fr-FR" smtClean="0"/>
              <a:t>18/05/2015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C6AE-89F5-414A-A8B7-DD18C1B46AB5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999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1C7E-34A1-4926-A028-DB73E484220D}" type="datetime1">
              <a:rPr lang="fr-FR" smtClean="0"/>
              <a:t>18/05/2015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C6AE-89F5-414A-A8B7-DD18C1B46A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035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41EED-BBE2-4A04-826D-57EA1E26DFE8}" type="datetime1">
              <a:rPr lang="fr-FR" smtClean="0"/>
              <a:t>18/05/2015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C6AE-89F5-414A-A8B7-DD18C1B46A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1120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D751C-B75F-4E7F-B9AC-2D40641706B2}" type="datetime1">
              <a:rPr lang="fr-FR" smtClean="0"/>
              <a:t>18/05/2015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C6AE-89F5-414A-A8B7-DD18C1B46AB5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229" y="178229"/>
            <a:ext cx="1874098" cy="82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175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5A2A8-2A77-45A3-8A52-8B0DC930D76B}" type="datetime1">
              <a:rPr lang="fr-FR" smtClean="0"/>
              <a:t>18/05/2015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C6AE-89F5-414A-A8B7-DD18C1B46AB5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792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72F2-E48E-4CF4-BE23-379ABB027CDA}" type="datetime1">
              <a:rPr lang="fr-FR" smtClean="0"/>
              <a:t>18/05/2015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C6AE-89F5-414A-A8B7-DD18C1B46A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8076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B7BD-3D1B-4850-9896-A26BEC727052}" type="datetime1">
              <a:rPr lang="fr-FR" smtClean="0"/>
              <a:t>18/05/2015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C6AE-89F5-414A-A8B7-DD18C1B46A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552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9B29A-054F-497B-B7EC-346C87E50AB2}" type="datetime1">
              <a:rPr lang="fr-FR" smtClean="0"/>
              <a:t>18/05/2015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C6AE-89F5-414A-A8B7-DD18C1B46A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175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0E3C-6B0F-442C-9FFE-F972C6916C16}" type="datetime1">
              <a:rPr lang="fr-FR" smtClean="0"/>
              <a:t>18/05/2015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C6AE-89F5-414A-A8B7-DD18C1B46A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8254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37E928B-1B41-4CE5-92C1-218962A17BF5}" type="datetime1">
              <a:rPr lang="fr-FR" smtClean="0"/>
              <a:t>18/05/2015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3AC6AE-89F5-414A-A8B7-DD18C1B46A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5448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2801F-4382-483C-9980-6E6D1C7CCC4F}" type="datetime1">
              <a:rPr lang="fr-FR" smtClean="0"/>
              <a:t>18/05/2015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C6AE-89F5-414A-A8B7-DD18C1B46A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8680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9AB0E90-5BE6-4F08-A7A7-6B58B5856ED8}" type="datetime1">
              <a:rPr lang="fr-FR" smtClean="0"/>
              <a:t>18/05/2015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E3AC6AE-89F5-414A-A8B7-DD18C1B46AB5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04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spc="0" dirty="0" smtClean="0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</a:rPr>
              <a:t/>
            </a:r>
            <a:br>
              <a:rPr lang="fr-FR" spc="0" dirty="0" smtClean="0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</a:rPr>
            </a:br>
            <a:r>
              <a:rPr lang="fr-FR" spc="0" dirty="0" err="1" smtClean="0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</a:rPr>
              <a:t>WeBike</a:t>
            </a:r>
            <a:endParaRPr lang="fr-FR" spc="0" dirty="0">
              <a:ln w="0"/>
              <a:solidFill>
                <a:srgbClr val="0070C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fr-FR" dirty="0" smtClean="0"/>
              <a:t>La Web Application de l’application mobile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0647" y="399245"/>
            <a:ext cx="2210644" cy="97751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93" y="290091"/>
            <a:ext cx="3078908" cy="108667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624" y="4972071"/>
            <a:ext cx="4729711" cy="689386"/>
          </a:xfrm>
          <a:prstGeom prst="rect">
            <a:avLst/>
          </a:prstGeom>
          <a:effectLst>
            <a:glow rad="63500">
              <a:schemeClr val="bg1">
                <a:alpha val="40000"/>
              </a:schemeClr>
            </a:glow>
          </a:effectLst>
        </p:spPr>
      </p:pic>
      <p:sp>
        <p:nvSpPr>
          <p:cNvPr id="4" name="ZoneTexte 3"/>
          <p:cNvSpPr txBox="1"/>
          <p:nvPr/>
        </p:nvSpPr>
        <p:spPr>
          <a:xfrm>
            <a:off x="0" y="641367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Arno SIMON – </a:t>
            </a:r>
            <a:r>
              <a:rPr lang="fr-FR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Loann</a:t>
            </a:r>
            <a:r>
              <a:rPr lang="fr-F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NEVEU – Yassine CHERIF – Tuan HUAND DOANG – Quentin LE GOFF</a:t>
            </a:r>
            <a:endParaRPr lang="fr-F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7336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Notre Web Application 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endParaRPr lang="fr-FR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  Tableau </a:t>
            </a:r>
            <a:r>
              <a:rPr lang="fr-FR" dirty="0"/>
              <a:t>de bord ergonomique de l’application </a:t>
            </a:r>
            <a:r>
              <a:rPr lang="fr-FR" dirty="0" err="1"/>
              <a:t>SmartEBike</a:t>
            </a: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  Affichage </a:t>
            </a:r>
            <a:r>
              <a:rPr lang="fr-FR" dirty="0"/>
              <a:t>des données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  Fonctionnalités </a:t>
            </a:r>
            <a:r>
              <a:rPr lang="fr-FR" dirty="0"/>
              <a:t>de synthèses des données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1026" name="Picture 2" descr="http://sawvideo.com/sites/sawvideo/files/uploads/smartphon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3343" y="2277020"/>
            <a:ext cx="2115404" cy="2115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743" y="3086309"/>
            <a:ext cx="3408603" cy="496826"/>
          </a:xfrm>
          <a:prstGeom prst="rect">
            <a:avLst/>
          </a:prstGeom>
          <a:effectLst>
            <a:glow rad="63500">
              <a:schemeClr val="bg1">
                <a:alpha val="40000"/>
              </a:schemeClr>
            </a:glow>
          </a:effectLst>
        </p:spPr>
      </p:pic>
      <p:pic>
        <p:nvPicPr>
          <p:cNvPr id="1028" name="Picture 4" descr="http://sebastienamar.com/images/scouap_diapo_ordinateu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152" y="4096951"/>
            <a:ext cx="3627400" cy="2067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5"/>
          <a:srcRect t="9287" r="1828" b="5854"/>
          <a:stretch/>
        </p:blipFill>
        <p:spPr>
          <a:xfrm>
            <a:off x="7141566" y="4321527"/>
            <a:ext cx="2324406" cy="1434590"/>
          </a:xfrm>
          <a:prstGeom prst="rect">
            <a:avLst/>
          </a:prstGeom>
        </p:spPr>
      </p:pic>
      <p:sp>
        <p:nvSpPr>
          <p:cNvPr id="8" name="Virage 7"/>
          <p:cNvSpPr/>
          <p:nvPr/>
        </p:nvSpPr>
        <p:spPr>
          <a:xfrm rot="5400000" flipV="1">
            <a:off x="8602574" y="3074846"/>
            <a:ext cx="1292742" cy="751468"/>
          </a:xfrm>
          <a:prstGeom prst="bentArrow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C6AE-89F5-414A-A8B7-DD18C1B46AB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336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1596980" y="2936383"/>
            <a:ext cx="2446986" cy="208637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7" name="Ellipse 6"/>
          <p:cNvSpPr/>
          <p:nvPr/>
        </p:nvSpPr>
        <p:spPr>
          <a:xfrm>
            <a:off x="7853966" y="2958105"/>
            <a:ext cx="2446986" cy="2086378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Serveur</a:t>
            </a:r>
            <a:endParaRPr lang="fr-FR" dirty="0"/>
          </a:p>
        </p:txBody>
      </p:sp>
      <p:sp>
        <p:nvSpPr>
          <p:cNvPr id="10" name="Flèche droite 9"/>
          <p:cNvSpPr/>
          <p:nvPr/>
        </p:nvSpPr>
        <p:spPr>
          <a:xfrm>
            <a:off x="4545168" y="3228562"/>
            <a:ext cx="2807595" cy="480554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droite 10"/>
          <p:cNvSpPr/>
          <p:nvPr/>
        </p:nvSpPr>
        <p:spPr>
          <a:xfrm rot="10800000">
            <a:off x="4545168" y="4250029"/>
            <a:ext cx="2807595" cy="480554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Picture 2" descr="http://www.zootemplate.com/wp-content/uploads/2014/04/bootstrap-html5-css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239" y="2175408"/>
            <a:ext cx="1592027" cy="945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http://e-books.github.io/je.decouvre.angular/angularj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563" y="4457326"/>
            <a:ext cx="988288" cy="1047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https://nodejs.org/images/mac_osx_nodejs_installer_logo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90"/>
          <a:stretch/>
        </p:blipFill>
        <p:spPr bwMode="auto">
          <a:xfrm>
            <a:off x="8976286" y="2505897"/>
            <a:ext cx="2179394" cy="615152"/>
          </a:xfrm>
          <a:prstGeom prst="rect">
            <a:avLst/>
          </a:prstGeom>
          <a:noFill/>
          <a:effectLst>
            <a:innerShdw blurRad="63500" dist="50800" dir="189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http://upload.wikimedia.org/wikipedia/en/e/eb/MongoDB_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4382" y="4660151"/>
            <a:ext cx="2179394" cy="64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/>
          <p:cNvSpPr txBox="1"/>
          <p:nvPr/>
        </p:nvSpPr>
        <p:spPr>
          <a:xfrm>
            <a:off x="4545167" y="2751717"/>
            <a:ext cx="2807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Requête REST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4545167" y="4814815"/>
            <a:ext cx="2807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Réponse HTTP</a:t>
            </a:r>
            <a:endParaRPr lang="fr-FR" dirty="0"/>
          </a:p>
        </p:txBody>
      </p:sp>
      <p:sp>
        <p:nvSpPr>
          <p:cNvPr id="19" name="Titr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utilisée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C6AE-89F5-414A-A8B7-DD18C1B46AB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82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Choix des technologies (1/2)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1"/>
            <a:endParaRPr lang="fr-FR" sz="28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800" dirty="0"/>
              <a:t> </a:t>
            </a:r>
            <a:r>
              <a:rPr lang="fr-FR" sz="2800" u="sng" dirty="0" smtClean="0"/>
              <a:t>Coté client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fr-FR" sz="28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fr-FR" sz="2400" dirty="0" smtClean="0"/>
              <a:t> Tableau de bord HTML5 : Template </a:t>
            </a:r>
            <a:r>
              <a:rPr lang="fr-FR" sz="2400" dirty="0" err="1" smtClean="0"/>
              <a:t>Janux</a:t>
            </a:r>
            <a:endParaRPr lang="fr-FR" sz="2400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fr-FR" sz="24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fr-FR" sz="2400" dirty="0" smtClean="0"/>
              <a:t> Contenu dynamique en </a:t>
            </a:r>
            <a:r>
              <a:rPr lang="fr-FR" sz="2400" dirty="0" err="1" smtClean="0"/>
              <a:t>AngularJs</a:t>
            </a:r>
            <a:endParaRPr lang="fr-FR" sz="2400" dirty="0"/>
          </a:p>
        </p:txBody>
      </p:sp>
      <p:pic>
        <p:nvPicPr>
          <p:cNvPr id="1026" name="Picture 2" descr="http://www.zootemplate.com/wp-content/uploads/2014/04/bootstrap-html5-css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0389" y="1961712"/>
            <a:ext cx="3115791" cy="185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trinitive.com/ganesh_logos/js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8925" y="3812446"/>
            <a:ext cx="1358717" cy="1358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e-books.github.io/je.decouvre.angular/angularj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221" y="4437272"/>
            <a:ext cx="1350723" cy="1431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C6AE-89F5-414A-A8B7-DD18C1B46AB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168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Choix des technologies (2/2)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1"/>
            <a:endParaRPr lang="fr-FR" sz="28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800" dirty="0"/>
              <a:t> </a:t>
            </a:r>
            <a:r>
              <a:rPr lang="fr-FR" sz="2800" u="sng" dirty="0" smtClean="0"/>
              <a:t>Coté serveur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fr-FR" sz="28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fr-FR" sz="2400" dirty="0" smtClean="0"/>
              <a:t> Serveur </a:t>
            </a:r>
            <a:r>
              <a:rPr lang="fr-FR" sz="2400" dirty="0" err="1" smtClean="0"/>
              <a:t>NodeJs</a:t>
            </a:r>
            <a:r>
              <a:rPr lang="fr-FR" sz="2400" dirty="0" smtClean="0"/>
              <a:t> sur une machine virtuelle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fr-FR" sz="24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fr-FR" sz="2400" dirty="0" smtClean="0"/>
              <a:t> Base de données </a:t>
            </a:r>
            <a:r>
              <a:rPr lang="fr-FR" sz="2400" dirty="0" err="1" smtClean="0"/>
              <a:t>MongoDB</a:t>
            </a:r>
            <a:endParaRPr lang="fr-FR" sz="2400" dirty="0"/>
          </a:p>
          <a:p>
            <a:pPr lvl="4">
              <a:buFont typeface="Wingdings" panose="05000000000000000000" pitchFamily="2" charset="2"/>
              <a:buChar char="Ø"/>
            </a:pPr>
            <a:r>
              <a:rPr lang="fr-FR" sz="2000" dirty="0" smtClean="0"/>
              <a:t> format de données JSON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fr-FR" sz="24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fr-FR" sz="2400" dirty="0"/>
              <a:t> </a:t>
            </a:r>
            <a:r>
              <a:rPr lang="fr-FR" sz="2400" dirty="0" smtClean="0"/>
              <a:t>Implémentation d’une API REST</a:t>
            </a:r>
            <a:endParaRPr lang="fr-FR" sz="24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C6AE-89F5-414A-A8B7-DD18C1B46AB5}" type="slidenum">
              <a:rPr lang="fr-FR" smtClean="0"/>
              <a:t>5</a:t>
            </a:fld>
            <a:endParaRPr lang="fr-FR"/>
          </a:p>
        </p:txBody>
      </p:sp>
      <p:pic>
        <p:nvPicPr>
          <p:cNvPr id="8" name="Picture 4" descr="https://nodejs.org/images/mac_osx_nodejs_installer_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90"/>
          <a:stretch/>
        </p:blipFill>
        <p:spPr bwMode="auto">
          <a:xfrm>
            <a:off x="8026510" y="2801907"/>
            <a:ext cx="2529960" cy="714102"/>
          </a:xfrm>
          <a:prstGeom prst="rect">
            <a:avLst/>
          </a:prstGeom>
          <a:noFill/>
          <a:effectLst>
            <a:innerShdw blurRad="63500" dist="50800" dir="189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://upload.wikimedia.org/wikipedia/en/e/eb/MongoDB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716" y="4090925"/>
            <a:ext cx="2590076" cy="762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://www.zdrojak.cz/wp-content/uploads/2014/05/logo-js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9401" y="4292023"/>
            <a:ext cx="801057" cy="80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992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étrospective">
  <a:themeElements>
    <a:clrScheme name="Rétrospectiv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77</TotalTime>
  <Words>109</Words>
  <Application>Microsoft Office PowerPoint</Application>
  <PresentationFormat>Grand écran</PresentationFormat>
  <Paragraphs>37</Paragraphs>
  <Slides>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Wingdings</vt:lpstr>
      <vt:lpstr>Rétrospective</vt:lpstr>
      <vt:lpstr> WeBike</vt:lpstr>
      <vt:lpstr>Notre Web Application </vt:lpstr>
      <vt:lpstr>Architecture utilisée</vt:lpstr>
      <vt:lpstr>Choix des technologies (1/2)</vt:lpstr>
      <vt:lpstr>Choix des technologies (2/2)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WeBike</dc:title>
  <dc:creator>Quentin Le Goff</dc:creator>
  <cp:lastModifiedBy>Quentin Le Goff</cp:lastModifiedBy>
  <cp:revision>12</cp:revision>
  <dcterms:created xsi:type="dcterms:W3CDTF">2015-05-16T19:58:24Z</dcterms:created>
  <dcterms:modified xsi:type="dcterms:W3CDTF">2015-05-18T10:14:39Z</dcterms:modified>
</cp:coreProperties>
</file>