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780B9-C778-4FC8-B358-178A93C5344C}" type="datetimeFigureOut">
              <a:rPr lang="fr-FR" smtClean="0"/>
              <a:t>19/05/2015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15BC8-2208-48A5-B4AA-E611367D41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8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15BC8-2208-48A5-B4AA-E611367D419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8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57CA-1304-44F4-B5E3-3AFA0D085676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999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1C7E-34A1-4926-A028-DB73E484220D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1EED-BBE2-4A04-826D-57EA1E26DFE8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1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751C-B75F-4E7F-B9AC-2D40641706B2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4E3AC6AE-89F5-414A-A8B7-DD18C1B46AB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29" y="178229"/>
            <a:ext cx="1874098" cy="82870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6390182"/>
            <a:ext cx="1346819" cy="447386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223117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A2A8-2A77-45A3-8A52-8B0DC930D76B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79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72F2-E48E-4CF4-BE23-379ABB027CDA}" type="datetime1">
              <a:rPr lang="fr-FR" smtClean="0"/>
              <a:t>19/05/2015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07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B7BD-3D1B-4850-9896-A26BEC727052}" type="datetime1">
              <a:rPr lang="fr-FR" smtClean="0"/>
              <a:t>19/05/2015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5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B29A-054F-497B-B7EC-346C87E50AB2}" type="datetime1">
              <a:rPr lang="fr-FR" smtClean="0"/>
              <a:t>19/05/2015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7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E3C-6B0F-442C-9FFE-F972C6916C16}" type="datetime1">
              <a:rPr lang="fr-FR" smtClean="0"/>
              <a:t>19/05/2015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25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7E928B-1B41-4CE5-92C1-218962A17BF5}" type="datetime1">
              <a:rPr lang="fr-FR" smtClean="0"/>
              <a:t>19/05/2015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44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801F-4382-483C-9980-6E6D1C7CCC4F}" type="datetime1">
              <a:rPr lang="fr-FR" smtClean="0"/>
              <a:t>19/05/2015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68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AB0E90-5BE6-4F08-A7A7-6B58B5856ED8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04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entinLeGoff/projetJXS" TargetMode="External"/><Relationship Id="rId2" Type="http://schemas.openxmlformats.org/officeDocument/2006/relationships/hyperlink" Target="http://148.60.11.17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pc="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fr-FR" spc="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fr-FR" spc="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La Web Application de l’application mobile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647" y="399245"/>
            <a:ext cx="2210644" cy="9775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3" y="290091"/>
            <a:ext cx="3078908" cy="10866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24" y="4972071"/>
            <a:ext cx="4729711" cy="689386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0" y="641367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Arno SIMON – </a:t>
            </a:r>
            <a:r>
              <a:rPr lang="fr-F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Loann</a:t>
            </a:r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NEVEU – Yassine CHERIF – Tuan HUAND DOANG – Quentin LE GOFF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525" y="2625575"/>
            <a:ext cx="4730949" cy="157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Coté serveur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 smtClean="0"/>
              <a:t>MongoDB</a:t>
            </a:r>
            <a:r>
              <a:rPr lang="fr-FR" dirty="0" smtClean="0"/>
              <a:t> : base de données  « </a:t>
            </a:r>
            <a:r>
              <a:rPr lang="fr-FR" dirty="0" err="1" smtClean="0"/>
              <a:t>webike_db</a:t>
            </a:r>
            <a:r>
              <a:rPr lang="fr-FR" dirty="0" smtClean="0"/>
              <a:t> » composée de 3 collections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10</a:t>
            </a:fld>
            <a:endParaRPr lang="fr-FR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72364" y="3462606"/>
            <a:ext cx="3177473" cy="1323439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"id": 1,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charging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level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9,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lastRecharge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{ "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day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5, "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month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5, "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2015 },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maxDistanceBetweenRecharge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35,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"_id": "5557192d18a1b84839819df8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}</a:t>
            </a:r>
            <a:r>
              <a:rPr kumimoji="0" lang="fr-F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960065" y="3475544"/>
            <a:ext cx="5134739" cy="161582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id": "0001",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date": { "jour": 24, "mois": 4, 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annee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2015, "h": 12, "m": 3 },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depart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{ 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lat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48.0865628, "long": -1.682404, 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text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"20 Avenue du Canada, 35200 Rennes" },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arrivee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{ 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lat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48.0975767, "long": -1.6752134, 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text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"104 Rue de l'Alma, 35000 Rennes" },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distance": 1.6,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duree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{ "h": 0, "m": 8, "s": 13 },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vitesse_moy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18.3, 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vitesse_max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20.6,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calories": 327, 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altitude_min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750, 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altitude_max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980,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"_id": "5559951fe2491f89581a968d"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  <a:r>
              <a:rPr lang="fr-FR" sz="700" dirty="0" smtClean="0">
                <a:solidFill>
                  <a:schemeClr val="tx1"/>
                </a:solidFill>
              </a:rPr>
              <a:t> 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9405033" y="3462606"/>
            <a:ext cx="2252540" cy="1477328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  <a:endParaRPr lang="fr-FR" sz="10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"</a:t>
            </a:r>
            <a:r>
              <a:rPr lang="fr-FR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username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" : </a:t>
            </a: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"</a:t>
            </a:r>
            <a:r>
              <a:rPr lang="fr-FR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loann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", </a:t>
            </a:r>
            <a:endParaRPr lang="fr-FR" sz="10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"</a:t>
            </a:r>
            <a:r>
              <a:rPr lang="fr-FR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password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" : "</a:t>
            </a:r>
            <a:r>
              <a:rPr lang="fr-FR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loann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", </a:t>
            </a:r>
            <a:endParaRPr lang="fr-FR" sz="10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"</a:t>
            </a:r>
            <a:r>
              <a:rPr lang="fr-FR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firstname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" : "</a:t>
            </a:r>
            <a:r>
              <a:rPr lang="fr-FR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Loann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", </a:t>
            </a:r>
            <a:endParaRPr lang="fr-FR" sz="10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"</a:t>
            </a:r>
            <a:r>
              <a:rPr lang="fr-FR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lastname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" : "Neveu", </a:t>
            </a:r>
            <a:endParaRPr lang="fr-FR" sz="10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"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email" : "neveu.loann@gmail.com", </a:t>
            </a:r>
            <a:endParaRPr lang="fr-FR" sz="10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"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location" : "Rennes", </a:t>
            </a:r>
            <a:endParaRPr lang="fr-FR" sz="10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"_id : 55570fd55a9790de35b3b1c6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}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8145710" y="4784556"/>
            <a:ext cx="946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itineraires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929529" y="4487083"/>
            <a:ext cx="87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batterie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1132852" y="4666082"/>
            <a:ext cx="946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users</a:t>
            </a:r>
            <a:endParaRPr lang="fr-FR" dirty="0"/>
          </a:p>
        </p:txBody>
      </p:sp>
      <p:pic>
        <p:nvPicPr>
          <p:cNvPr id="19" name="Picture 6" descr="http://upload.wikimedia.org/wikipedia/en/e/eb/MongoDB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641" y="1809419"/>
            <a:ext cx="2590076" cy="76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zdrojak.cz/wp-content/uploads/2014/05/logo-js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416" y="2637274"/>
            <a:ext cx="801057" cy="80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7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Coté serveur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Serveur </a:t>
            </a:r>
            <a:r>
              <a:rPr lang="fr-FR" dirty="0" err="1" smtClean="0"/>
              <a:t>NodeJS</a:t>
            </a:r>
            <a:r>
              <a:rPr lang="fr-FR" dirty="0" smtClean="0"/>
              <a:t> basique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Implémentation d’une API REST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18272" t="7366" r="39113" b="43541"/>
          <a:stretch/>
        </p:blipFill>
        <p:spPr>
          <a:xfrm>
            <a:off x="7018713" y="1845734"/>
            <a:ext cx="4995797" cy="32373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à coins arrondis 5"/>
          <p:cNvSpPr/>
          <p:nvPr/>
        </p:nvSpPr>
        <p:spPr>
          <a:xfrm>
            <a:off x="6903308" y="4110681"/>
            <a:ext cx="3443416" cy="46131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7670" t="13282" r="60194" b="51566"/>
          <a:stretch/>
        </p:blipFill>
        <p:spPr>
          <a:xfrm>
            <a:off x="2885243" y="3675356"/>
            <a:ext cx="2911876" cy="2601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Flèche en arc 7"/>
          <p:cNvSpPr/>
          <p:nvPr/>
        </p:nvSpPr>
        <p:spPr>
          <a:xfrm rot="19800000" flipH="1">
            <a:off x="5599824" y="2883322"/>
            <a:ext cx="1327895" cy="905842"/>
          </a:xfrm>
          <a:prstGeom prst="circular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01391" y="3095061"/>
            <a:ext cx="2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*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71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l’on a fait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Widgets obligatoires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fr-FR" dirty="0" smtClean="0"/>
              <a:t>État de charge de la batterie en direct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dirty="0" smtClean="0"/>
              <a:t>Alarme de fin de charge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dirty="0" smtClean="0"/>
              <a:t>Distance parcourue au total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dirty="0" smtClean="0"/>
              <a:t>« All Time Record 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Ajouts de nouvelles fonctionnalités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Widget « Ma météo » avec prévision sur les 3 jours suivants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Distances parcourues en fonction du temps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Historiques des trajets avec visualisation en direct (Widget Google </a:t>
            </a:r>
            <a:r>
              <a:rPr lang="fr-FR" dirty="0" err="1" smtClean="0"/>
              <a:t>Map</a:t>
            </a:r>
            <a:r>
              <a:rPr lang="fr-FR" dirty="0" smtClean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Graphe des performances au cours de l’année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Ajout de profil et authentification sur la plateforme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4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WeBike</a:t>
            </a:r>
            <a:endParaRPr lang="fr-FR" dirty="0" smtClean="0"/>
          </a:p>
          <a:p>
            <a:pPr marL="0" indent="0" algn="ctr">
              <a:buNone/>
            </a:pPr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://148.60.11.177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Lien </a:t>
            </a:r>
            <a:r>
              <a:rPr lang="fr-FR" dirty="0" err="1" smtClean="0"/>
              <a:t>Github</a:t>
            </a:r>
            <a:endParaRPr lang="fr-FR" dirty="0" smtClean="0"/>
          </a:p>
          <a:p>
            <a:pPr marL="0" indent="0" algn="ctr">
              <a:buNone/>
            </a:pP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github.com/QuentinLeGoff/projetJXS</a:t>
            </a:r>
            <a:endParaRPr lang="fr-FR" dirty="0" smtClean="0"/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Web Application 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 Tableau </a:t>
            </a:r>
            <a:r>
              <a:rPr lang="fr-FR" dirty="0"/>
              <a:t>de bord ergonomique de l’application </a:t>
            </a:r>
            <a:r>
              <a:rPr lang="fr-FR" dirty="0" err="1"/>
              <a:t>SmartEBike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 Affichage </a:t>
            </a:r>
            <a:r>
              <a:rPr lang="fr-FR" dirty="0"/>
              <a:t>des données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 Fonctionnalités </a:t>
            </a:r>
            <a:r>
              <a:rPr lang="fr-FR" dirty="0"/>
              <a:t>de synthèses des données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http://sawvideo.com/sites/sawvideo/files/uploads/smartpho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343" y="2277020"/>
            <a:ext cx="2115404" cy="211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43" y="3086309"/>
            <a:ext cx="3408603" cy="496826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pic>
        <p:nvPicPr>
          <p:cNvPr id="1028" name="Picture 4" descr="http://sebastienamar.com/images/scouap_diapo_ordinate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52" y="4096951"/>
            <a:ext cx="3627400" cy="206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/>
          <a:srcRect t="9287" r="1828" b="5854"/>
          <a:stretch/>
        </p:blipFill>
        <p:spPr>
          <a:xfrm>
            <a:off x="7141566" y="4321527"/>
            <a:ext cx="2324406" cy="1434590"/>
          </a:xfrm>
          <a:prstGeom prst="rect">
            <a:avLst/>
          </a:prstGeom>
        </p:spPr>
      </p:pic>
      <p:sp>
        <p:nvSpPr>
          <p:cNvPr id="8" name="Virage 7"/>
          <p:cNvSpPr/>
          <p:nvPr/>
        </p:nvSpPr>
        <p:spPr>
          <a:xfrm rot="5400000" flipV="1">
            <a:off x="8602574" y="3074846"/>
            <a:ext cx="1292742" cy="751468"/>
          </a:xfrm>
          <a:prstGeom prst="bent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3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596980" y="2936383"/>
            <a:ext cx="2446986" cy="208637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7853966" y="2958105"/>
            <a:ext cx="2446986" cy="208637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4545168" y="3228562"/>
            <a:ext cx="2807595" cy="48055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0800000">
            <a:off x="4545168" y="4250029"/>
            <a:ext cx="2807595" cy="480554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 descr="http://www.zootemplate.com/wp-content/uploads/2014/04/bootstrap-html5-css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239" y="2175408"/>
            <a:ext cx="1592027" cy="94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e-books.github.io/je.decouvre.angular/angularj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63" y="4457326"/>
            <a:ext cx="988288" cy="104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nodejs.org/images/mac_osx_nodejs_installer_log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90"/>
          <a:stretch/>
        </p:blipFill>
        <p:spPr bwMode="auto">
          <a:xfrm>
            <a:off x="8976286" y="2505897"/>
            <a:ext cx="2179394" cy="615152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upload.wikimedia.org/wikipedia/en/e/eb/MongoDB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382" y="4660151"/>
            <a:ext cx="2179394" cy="6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4545167" y="2751717"/>
            <a:ext cx="280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Requête REST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545167" y="4814815"/>
            <a:ext cx="280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 HTTP</a:t>
            </a:r>
            <a:endParaRPr lang="fr-FR" dirty="0"/>
          </a:p>
        </p:txBody>
      </p:sp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utilisée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2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technologies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/>
            <a:endParaRPr lang="fr-FR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u="sng" dirty="0" smtClean="0"/>
              <a:t>Coté client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 smtClean="0"/>
              <a:t> Tableau de bord HTML5 : Template </a:t>
            </a:r>
            <a:r>
              <a:rPr lang="fr-FR" sz="2400" dirty="0" err="1" smtClean="0"/>
              <a:t>Janux</a:t>
            </a:r>
            <a:endParaRPr lang="fr-FR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fr-FR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 smtClean="0"/>
              <a:t> Contenu dynamique en </a:t>
            </a:r>
            <a:r>
              <a:rPr lang="fr-FR" sz="2400" dirty="0" err="1" smtClean="0"/>
              <a:t>AngularJs</a:t>
            </a:r>
            <a:endParaRPr lang="fr-FR" sz="2400" dirty="0"/>
          </a:p>
        </p:txBody>
      </p:sp>
      <p:pic>
        <p:nvPicPr>
          <p:cNvPr id="1026" name="Picture 2" descr="http://www.zootemplate.com/wp-content/uploads/2014/04/bootstrap-html5-cs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389" y="1961712"/>
            <a:ext cx="3115791" cy="185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rinitive.com/ganesh_logos/js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925" y="3812446"/>
            <a:ext cx="1358717" cy="135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e-books.github.io/je.decouvre.angular/angularj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21" y="4437272"/>
            <a:ext cx="1350723" cy="143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6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technologies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/>
            <a:endParaRPr lang="fr-FR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u="sng" dirty="0" smtClean="0"/>
              <a:t>Coté serveur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 smtClean="0"/>
              <a:t> Serveur </a:t>
            </a:r>
            <a:r>
              <a:rPr lang="fr-FR" sz="2400" dirty="0" err="1" smtClean="0"/>
              <a:t>NodeJs</a:t>
            </a:r>
            <a:r>
              <a:rPr lang="fr-FR" sz="2400" dirty="0" smtClean="0"/>
              <a:t> sur une machine virtuelle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 smtClean="0"/>
              <a:t> Base de données </a:t>
            </a:r>
            <a:r>
              <a:rPr lang="fr-FR" sz="2400" dirty="0" err="1" smtClean="0"/>
              <a:t>MongoDB</a:t>
            </a:r>
            <a:endParaRPr lang="fr-FR" sz="2400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fr-FR" sz="2000" dirty="0" smtClean="0"/>
              <a:t> format de données JSON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/>
              <a:t> </a:t>
            </a:r>
            <a:r>
              <a:rPr lang="fr-FR" sz="2400" dirty="0" smtClean="0"/>
              <a:t>Implémentation d’une API REST</a:t>
            </a:r>
            <a:endParaRPr lang="fr-FR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5</a:t>
            </a:fld>
            <a:endParaRPr lang="fr-FR"/>
          </a:p>
        </p:txBody>
      </p:sp>
      <p:pic>
        <p:nvPicPr>
          <p:cNvPr id="8" name="Picture 4" descr="https://nodejs.org/images/mac_osx_nodejs_installer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90"/>
          <a:stretch/>
        </p:blipFill>
        <p:spPr bwMode="auto">
          <a:xfrm>
            <a:off x="8026510" y="2801907"/>
            <a:ext cx="2529960" cy="714102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upload.wikimedia.org/wikipedia/en/e/eb/MongoD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716" y="4090925"/>
            <a:ext cx="2590076" cy="76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zdrojak.cz/wp-content/uploads/2014/05/logo-j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401" y="4292023"/>
            <a:ext cx="801057" cy="80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9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Coté client (1/4)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b="1" dirty="0" err="1" smtClean="0"/>
              <a:t>Routing</a:t>
            </a:r>
            <a:r>
              <a:rPr lang="fr-FR" sz="2800" dirty="0" smtClean="0"/>
              <a:t> et </a:t>
            </a:r>
            <a:r>
              <a:rPr lang="fr-FR" sz="2800" b="1" dirty="0" err="1" smtClean="0"/>
              <a:t>Templating</a:t>
            </a:r>
            <a:endParaRPr lang="fr-FR" sz="2800" b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dirty="0" smtClean="0"/>
              <a:t> Application one page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b="1" dirty="0" smtClean="0"/>
              <a:t> </a:t>
            </a:r>
            <a:r>
              <a:rPr lang="fr-FR" sz="2400" dirty="0" smtClean="0"/>
              <a:t>1 page HTML globale + 1 vue par ‘section’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97" y="2249214"/>
            <a:ext cx="3873744" cy="384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Coté client (2/4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b="1" dirty="0" smtClean="0"/>
              <a:t>Contrôleurs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dirty="0" smtClean="0"/>
              <a:t> Un contrôleur principal</a:t>
            </a:r>
          </a:p>
          <a:p>
            <a:pPr lvl="3">
              <a:buFontTx/>
              <a:buChar char="-"/>
            </a:pPr>
            <a:r>
              <a:rPr lang="fr-FR" sz="2400" dirty="0" smtClean="0"/>
              <a:t>Gestion des notifications</a:t>
            </a:r>
          </a:p>
          <a:p>
            <a:pPr lvl="3">
              <a:buFontTx/>
              <a:buChar char="-"/>
            </a:pPr>
            <a:r>
              <a:rPr lang="fr-FR" sz="2400" dirty="0" smtClean="0"/>
              <a:t>Gestion de la top-bar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b="1" dirty="0" smtClean="0"/>
              <a:t> </a:t>
            </a:r>
            <a:r>
              <a:rPr lang="fr-FR" sz="2400" dirty="0" smtClean="0"/>
              <a:t>+ un contrôleur par ‘section’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1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Coté client (3/4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b="1" dirty="0" smtClean="0"/>
              <a:t>Service d’authentification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dirty="0" smtClean="0"/>
              <a:t> Une </a:t>
            </a:r>
            <a:r>
              <a:rPr lang="fr-FR" sz="2400" dirty="0" err="1" smtClean="0"/>
              <a:t>factory</a:t>
            </a:r>
            <a:r>
              <a:rPr lang="fr-FR" sz="2400" dirty="0" smtClean="0"/>
              <a:t> Authentification :</a:t>
            </a:r>
          </a:p>
          <a:p>
            <a:pPr lvl="3">
              <a:buFontTx/>
              <a:buChar char="-"/>
            </a:pPr>
            <a:r>
              <a:rPr lang="fr-FR" sz="2400" dirty="0" smtClean="0"/>
              <a:t>Login via l’API</a:t>
            </a:r>
          </a:p>
          <a:p>
            <a:pPr lvl="3">
              <a:buFontTx/>
              <a:buChar char="-"/>
            </a:pPr>
            <a:r>
              <a:rPr lang="fr-FR" sz="2400" dirty="0" smtClean="0"/>
              <a:t>Stockage de la session dans un cookie</a:t>
            </a:r>
          </a:p>
          <a:p>
            <a:pPr lvl="3">
              <a:buFontTx/>
              <a:buChar char="-"/>
            </a:pPr>
            <a:endParaRPr lang="fr-FR" sz="24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dirty="0" smtClean="0"/>
              <a:t> Dans </a:t>
            </a:r>
            <a:r>
              <a:rPr lang="fr-F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fr-F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fr-FR" sz="2400" dirty="0" smtClean="0"/>
              <a:t>:</a:t>
            </a:r>
          </a:p>
          <a:p>
            <a:pPr lvl="3">
              <a:buFontTx/>
              <a:buChar char="-"/>
            </a:pPr>
            <a:r>
              <a:rPr lang="fr-FR" sz="2400" dirty="0" smtClean="0"/>
              <a:t>Test d’authentification &amp; redirection</a:t>
            </a:r>
          </a:p>
          <a:p>
            <a:pPr marL="566928" lvl="3" indent="0">
              <a:buNone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Coté client (4/4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b="1" dirty="0" smtClean="0"/>
              <a:t>API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 lvl="2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User</a:t>
            </a:r>
          </a:p>
          <a:p>
            <a:pPr lvl="2">
              <a:buClr>
                <a:srgbClr val="1CADE4"/>
              </a:buClr>
              <a:buFont typeface="Wingdings" panose="05000000000000000000" pitchFamily="2" charset="2"/>
              <a:buChar char="§"/>
            </a:pPr>
            <a:endParaRPr lang="fr-FR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Batterie</a:t>
            </a:r>
          </a:p>
          <a:p>
            <a:pPr lvl="2">
              <a:buClr>
                <a:srgbClr val="1CADE4"/>
              </a:buClr>
              <a:buFont typeface="Wingdings" panose="05000000000000000000" pitchFamily="2" charset="2"/>
              <a:buChar char="§"/>
            </a:pPr>
            <a:endParaRPr lang="fr-FR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Itinéraires</a:t>
            </a:r>
            <a:endParaRPr lang="fr-F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48" y="2031790"/>
            <a:ext cx="5019885" cy="41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</TotalTime>
  <Words>524</Words>
  <Application>Microsoft Office PowerPoint</Application>
  <PresentationFormat>Grand écran</PresentationFormat>
  <Paragraphs>142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Consolas</vt:lpstr>
      <vt:lpstr>Wingdings</vt:lpstr>
      <vt:lpstr>Rétrospective</vt:lpstr>
      <vt:lpstr> </vt:lpstr>
      <vt:lpstr>Notre Web Application </vt:lpstr>
      <vt:lpstr>Architecture utilisée</vt:lpstr>
      <vt:lpstr>Choix des technologies (1/2)</vt:lpstr>
      <vt:lpstr>Choix des technologies (2/2)</vt:lpstr>
      <vt:lpstr>Architecture – Coté client (1/4)</vt:lpstr>
      <vt:lpstr>Architecture – Coté client (2/4)</vt:lpstr>
      <vt:lpstr>Architecture – Coté client (3/4)</vt:lpstr>
      <vt:lpstr>Architecture – Coté client (4/4)</vt:lpstr>
      <vt:lpstr>Architecture – Coté serveur (1/2)</vt:lpstr>
      <vt:lpstr>Architecture – Coté serveur (2/2)</vt:lpstr>
      <vt:lpstr>Ce que l’on a fait</vt:lpstr>
      <vt:lpstr>Démonstration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WeBike</dc:title>
  <dc:creator>Quentin Le Goff</dc:creator>
  <cp:lastModifiedBy>Quentin Le Goff</cp:lastModifiedBy>
  <cp:revision>28</cp:revision>
  <dcterms:created xsi:type="dcterms:W3CDTF">2015-05-16T19:58:24Z</dcterms:created>
  <dcterms:modified xsi:type="dcterms:W3CDTF">2015-05-19T10:08:51Z</dcterms:modified>
</cp:coreProperties>
</file>