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780B9-C778-4FC8-B358-178A93C5344C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5BC8-2208-48A5-B4AA-E611367D41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8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15BC8-2208-48A5-B4AA-E611367D419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57CA-1304-44F4-B5E3-3AFA0D085676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9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C7E-34A1-4926-A028-DB73E484220D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1EED-BBE2-4A04-826D-57EA1E26DFE8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51C-B75F-4E7F-B9AC-2D40641706B2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29" y="178229"/>
            <a:ext cx="1874098" cy="8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7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A2A8-2A77-45A3-8A52-8B0DC930D76B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9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72F2-E48E-4CF4-BE23-379ABB027CDA}" type="datetime1">
              <a:rPr lang="fr-FR" smtClean="0"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07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7BD-3D1B-4850-9896-A26BEC727052}" type="datetime1">
              <a:rPr lang="fr-FR" smtClean="0"/>
              <a:t>18/05/2015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B29A-054F-497B-B7EC-346C87E50AB2}" type="datetime1">
              <a:rPr lang="fr-FR" smtClean="0"/>
              <a:t>18/05/2015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7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E3C-6B0F-442C-9FFE-F972C6916C16}" type="datetime1">
              <a:rPr lang="fr-FR" smtClean="0"/>
              <a:t>18/05/2015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5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7E928B-1B41-4CE5-92C1-218962A17BF5}" type="datetime1">
              <a:rPr lang="fr-FR" smtClean="0"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44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801F-4382-483C-9980-6E6D1C7CCC4F}" type="datetime1">
              <a:rPr lang="fr-FR" smtClean="0"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68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AB0E90-5BE6-4F08-A7A7-6B58B5856ED8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0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pc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fr-FR" spc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fr-FR" spc="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WeBike</a:t>
            </a:r>
            <a:endParaRPr lang="fr-FR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La Web Application de l’application mobile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647" y="399245"/>
            <a:ext cx="2210644" cy="9775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290091"/>
            <a:ext cx="3078908" cy="10866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24" y="4972071"/>
            <a:ext cx="4729711" cy="689386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4" name="ZoneTexte 3"/>
          <p:cNvSpPr txBox="1"/>
          <p:nvPr/>
        </p:nvSpPr>
        <p:spPr>
          <a:xfrm>
            <a:off x="0" y="641367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Arno SIMON – </a:t>
            </a:r>
            <a:r>
              <a:rPr lang="fr-F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Loann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NEVEU – Yassine CHERIF – Tuan HUAND DOANG – Quentin LE GOFF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33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Web Application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Tableau </a:t>
            </a:r>
            <a:r>
              <a:rPr lang="fr-FR" dirty="0"/>
              <a:t>de bord ergonomique de l’application </a:t>
            </a:r>
            <a:r>
              <a:rPr lang="fr-FR" dirty="0" err="1"/>
              <a:t>SmartEBike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Affichage </a:t>
            </a:r>
            <a:r>
              <a:rPr lang="fr-FR" dirty="0"/>
              <a:t>des données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Fonctionnalités </a:t>
            </a:r>
            <a:r>
              <a:rPr lang="fr-FR" dirty="0"/>
              <a:t>de synthèses des données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://sawvideo.com/sites/sawvideo/files/uploads/smartph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343" y="2277020"/>
            <a:ext cx="2115404" cy="211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3" y="3086309"/>
            <a:ext cx="3408603" cy="496826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028" name="Picture 4" descr="http://sebastienamar.com/images/scouap_diapo_ordinate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52" y="4096951"/>
            <a:ext cx="3627400" cy="20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t="9287" r="1828" b="5854"/>
          <a:stretch/>
        </p:blipFill>
        <p:spPr>
          <a:xfrm>
            <a:off x="7141566" y="4321527"/>
            <a:ext cx="2324406" cy="1434590"/>
          </a:xfrm>
          <a:prstGeom prst="rect">
            <a:avLst/>
          </a:prstGeom>
        </p:spPr>
      </p:pic>
      <p:sp>
        <p:nvSpPr>
          <p:cNvPr id="8" name="Virage 7"/>
          <p:cNvSpPr/>
          <p:nvPr/>
        </p:nvSpPr>
        <p:spPr>
          <a:xfrm rot="5400000" flipV="1">
            <a:off x="8602574" y="3074846"/>
            <a:ext cx="1292742" cy="751468"/>
          </a:xfrm>
          <a:prstGeom prst="bent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596980" y="2936383"/>
            <a:ext cx="2446986" cy="20863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7853966" y="2958105"/>
            <a:ext cx="2446986" cy="208637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4545168" y="3228562"/>
            <a:ext cx="2807595" cy="48055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4545168" y="4250029"/>
            <a:ext cx="2807595" cy="48055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http://www.zootemplate.com/wp-content/uploads/2014/04/bootstrap-html5-cs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39" y="2175408"/>
            <a:ext cx="1592027" cy="9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e-books.github.io/je.decouvre.angular/angular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63" y="4457326"/>
            <a:ext cx="988288" cy="10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nodejs.org/images/mac_osx_nodejs_installer_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0"/>
          <a:stretch/>
        </p:blipFill>
        <p:spPr bwMode="auto">
          <a:xfrm>
            <a:off x="8976286" y="2505897"/>
            <a:ext cx="2179394" cy="615152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382" y="4660151"/>
            <a:ext cx="2179394" cy="6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4545167" y="2751717"/>
            <a:ext cx="28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Requête REST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545167" y="4814815"/>
            <a:ext cx="28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 HTTP</a:t>
            </a:r>
            <a:endParaRPr lang="fr-FR" dirty="0"/>
          </a:p>
        </p:txBody>
      </p:sp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utilisée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2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technologies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endParaRPr lang="fr-FR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u="sng" dirty="0" smtClean="0"/>
              <a:t>Coté client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Tableau de bord HTML5 : Template </a:t>
            </a:r>
            <a:r>
              <a:rPr lang="fr-FR" sz="2400" dirty="0" err="1" smtClean="0"/>
              <a:t>Janux</a:t>
            </a: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Contenu dynamique en </a:t>
            </a:r>
            <a:r>
              <a:rPr lang="fr-FR" sz="2400" dirty="0" err="1" smtClean="0"/>
              <a:t>AngularJs</a:t>
            </a:r>
            <a:endParaRPr lang="fr-FR" sz="2400" dirty="0"/>
          </a:p>
        </p:txBody>
      </p:sp>
      <p:pic>
        <p:nvPicPr>
          <p:cNvPr id="1026" name="Picture 2" descr="http://www.zootemplate.com/wp-content/uploads/2014/04/bootstrap-html5-c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389" y="1961712"/>
            <a:ext cx="3115791" cy="18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rinitive.com/ganesh_logos/js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925" y="3812446"/>
            <a:ext cx="1358717" cy="13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-books.github.io/je.decouvre.angular/angularj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1" y="4437272"/>
            <a:ext cx="1350723" cy="14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6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technologies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endParaRPr lang="fr-FR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u="sng" dirty="0" smtClean="0"/>
              <a:t>Coté serveur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Serveur </a:t>
            </a:r>
            <a:r>
              <a:rPr lang="fr-FR" sz="2400" dirty="0" err="1" smtClean="0"/>
              <a:t>NodeJs</a:t>
            </a:r>
            <a:r>
              <a:rPr lang="fr-FR" sz="2400" dirty="0" smtClean="0"/>
              <a:t> sur une machine virtuelle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Base de données </a:t>
            </a:r>
            <a:r>
              <a:rPr lang="fr-FR" sz="2400" dirty="0" err="1" smtClean="0"/>
              <a:t>MongoDB</a:t>
            </a:r>
            <a:endParaRPr lang="fr-FR" sz="2400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fr-FR" sz="2000" dirty="0" smtClean="0"/>
              <a:t> format de données JSON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/>
              <a:t> </a:t>
            </a:r>
            <a:r>
              <a:rPr lang="fr-FR" sz="2400" dirty="0" smtClean="0"/>
              <a:t>Implémentation d’une API REST</a:t>
            </a:r>
            <a:endParaRPr lang="fr-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5</a:t>
            </a:fld>
            <a:endParaRPr lang="fr-FR"/>
          </a:p>
        </p:txBody>
      </p:sp>
      <p:pic>
        <p:nvPicPr>
          <p:cNvPr id="8" name="Picture 4" descr="https://nodejs.org/images/mac_osx_nodejs_installer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0"/>
          <a:stretch/>
        </p:blipFill>
        <p:spPr bwMode="auto">
          <a:xfrm>
            <a:off x="8026510" y="2801907"/>
            <a:ext cx="2529960" cy="714102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16" y="4090925"/>
            <a:ext cx="2590076" cy="76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zdrojak.cz/wp-content/uploads/2014/05/logo-j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401" y="4292023"/>
            <a:ext cx="801057" cy="8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client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err="1" smtClean="0"/>
              <a:t>Routing</a:t>
            </a:r>
            <a:r>
              <a:rPr lang="fr-FR" sz="2800" dirty="0" smtClean="0"/>
              <a:t> et </a:t>
            </a:r>
            <a:r>
              <a:rPr lang="fr-FR" sz="2800" b="1" dirty="0" err="1" smtClean="0"/>
              <a:t>Templating</a:t>
            </a:r>
            <a:endParaRPr lang="fr-FR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Application one page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b="1" dirty="0" smtClean="0"/>
              <a:t> </a:t>
            </a:r>
            <a:r>
              <a:rPr lang="fr-FR" sz="2400" dirty="0" smtClean="0"/>
              <a:t>1 page HTML globale + 1 vue par ‘section’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97" y="2249214"/>
            <a:ext cx="3873744" cy="38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client (2/4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smtClean="0"/>
              <a:t>Contrôleurs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Un contrôleur principal</a:t>
            </a:r>
          </a:p>
          <a:p>
            <a:pPr lvl="3">
              <a:buFontTx/>
              <a:buChar char="-"/>
            </a:pPr>
            <a:r>
              <a:rPr lang="fr-FR" sz="2400" dirty="0" smtClean="0"/>
              <a:t>Gestion des notifications</a:t>
            </a:r>
          </a:p>
          <a:p>
            <a:pPr lvl="3">
              <a:buFontTx/>
              <a:buChar char="-"/>
            </a:pPr>
            <a:r>
              <a:rPr lang="fr-FR" sz="2400" dirty="0" smtClean="0"/>
              <a:t>Gestion de la top-bar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b="1" dirty="0" smtClean="0"/>
              <a:t> </a:t>
            </a:r>
            <a:r>
              <a:rPr lang="fr-FR" sz="2400" dirty="0" smtClean="0"/>
              <a:t>+ un contrôleur par ‘section’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1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client (3/4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smtClean="0"/>
              <a:t>Service d’authentification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Une </a:t>
            </a:r>
            <a:r>
              <a:rPr lang="fr-FR" sz="2400" dirty="0" err="1" smtClean="0"/>
              <a:t>factory</a:t>
            </a:r>
            <a:r>
              <a:rPr lang="fr-FR" sz="2400" dirty="0" smtClean="0"/>
              <a:t> Authentification :</a:t>
            </a:r>
          </a:p>
          <a:p>
            <a:pPr lvl="3">
              <a:buFontTx/>
              <a:buChar char="-"/>
            </a:pPr>
            <a:r>
              <a:rPr lang="fr-FR" sz="2400" dirty="0" smtClean="0"/>
              <a:t>Login via l’API</a:t>
            </a:r>
          </a:p>
          <a:p>
            <a:pPr lvl="3">
              <a:buFontTx/>
              <a:buChar char="-"/>
            </a:pPr>
            <a:r>
              <a:rPr lang="fr-FR" sz="2400" dirty="0" smtClean="0"/>
              <a:t>Stockage de la session dans un cookie</a:t>
            </a:r>
          </a:p>
          <a:p>
            <a:pPr lvl="3">
              <a:buFontTx/>
              <a:buChar char="-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Dans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FR" sz="2400" dirty="0" smtClean="0"/>
              <a:t>:</a:t>
            </a:r>
          </a:p>
          <a:p>
            <a:pPr lvl="3">
              <a:buFontTx/>
              <a:buChar char="-"/>
            </a:pPr>
            <a:r>
              <a:rPr lang="fr-FR" sz="2400" dirty="0" smtClean="0"/>
              <a:t>Test d’authentification &amp; redirection</a:t>
            </a:r>
          </a:p>
          <a:p>
            <a:pPr marL="566928" lvl="3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client (4/4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smtClean="0"/>
              <a:t>API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User</a:t>
            </a: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fr-FR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Batterie</a:t>
            </a: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fr-FR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Itinéraires</a:t>
            </a:r>
            <a:endParaRPr lang="fr-F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48" y="2031790"/>
            <a:ext cx="5019885" cy="41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214</Words>
  <Application>Microsoft Office PowerPoint</Application>
  <PresentationFormat>Grand écran</PresentationFormat>
  <Paragraphs>77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Consolas</vt:lpstr>
      <vt:lpstr>Wingdings</vt:lpstr>
      <vt:lpstr>Rétrospective</vt:lpstr>
      <vt:lpstr> WeBike</vt:lpstr>
      <vt:lpstr>Notre Web Application </vt:lpstr>
      <vt:lpstr>Architecture utilisée</vt:lpstr>
      <vt:lpstr>Choix des technologies (1/2)</vt:lpstr>
      <vt:lpstr>Choix des technologies (2/2)</vt:lpstr>
      <vt:lpstr>Architecture – coté client (1/4)</vt:lpstr>
      <vt:lpstr>Architecture – coté client (2/4)</vt:lpstr>
      <vt:lpstr>Architecture – coté client (3/4)</vt:lpstr>
      <vt:lpstr>Architecture – coté client (4/4)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WeBike</dc:title>
  <dc:creator>Quentin Le Goff</dc:creator>
  <cp:lastModifiedBy>alain</cp:lastModifiedBy>
  <cp:revision>18</cp:revision>
  <dcterms:created xsi:type="dcterms:W3CDTF">2015-05-16T19:58:24Z</dcterms:created>
  <dcterms:modified xsi:type="dcterms:W3CDTF">2015-05-18T18:41:06Z</dcterms:modified>
</cp:coreProperties>
</file>