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76" autoAdjust="0"/>
  </p:normalViewPr>
  <p:slideViewPr>
    <p:cSldViewPr snapToGrid="0">
      <p:cViewPr varScale="1">
        <p:scale>
          <a:sx n="91" d="100"/>
          <a:sy n="91" d="100"/>
        </p:scale>
        <p:origin x="-7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AA7B-45BE-3342-A70E-5E2AD50761F6}" type="datetimeFigureOut">
              <a:rPr lang="fr-FR" smtClean="0"/>
              <a:t>29/11/15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192D3-9275-2141-8BB2-3AAEF1B726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9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05F5-0EE6-3C4B-A4D5-3262661874B1}" type="datetimeFigureOut">
              <a:rPr lang="fr-FR" smtClean="0"/>
              <a:t>29/11/15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BAC90-1DA3-7F4E-A5F0-2DBFD8963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4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9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9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47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Ajouter article </a:t>
            </a:r>
            <a:r>
              <a:rPr lang="fr-FR" baseline="0" smtClean="0"/>
              <a:t>et image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Modifier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Ajouter</a:t>
            </a:r>
            <a:r>
              <a:rPr lang="fr-FR" baseline="0" dirty="0" smtClean="0"/>
              <a:t> commentaire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Modérer commentaire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C90-1DA3-7F4E-A5F0-2DBFD896374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5483-6C32-0D44-AFEB-CA6A9431F8A4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3A0C-2603-F642-82A3-09C0B4D71D66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3B11-3BC5-1F47-BA10-192B89FF2265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2AF-FDCB-7E42-BF1D-1BD9B327C376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2B1-5F15-C24B-A51A-6455FD99661E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A08-FC8B-3542-933A-61E5FE38CB8D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8046-C4A3-6747-BFA1-F2DEF56DAEEB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CE8-242E-4E46-BE1C-E4A4B451200C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845-6D92-4743-9CC1-675A089106A7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09FA-74DA-4741-ABD9-C9093807D527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F8C-9319-4849-977F-843CF034CADB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9E71-0C60-694C-9D9B-956ACF614510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0C2-0866-8745-8320-B9DA9616D86B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D535-880F-2D48-9A96-DE41E1D1CC55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3228-3D1B-F449-9F4F-3AF6DE1812DB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F4DF-4877-C148-90DF-3CAEC2A26E38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1-4355-0D49-8A94-01F9DA471EA8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FD3BB9-79CE-BF47-A2D3-16C4A22E5031}" type="datetime1">
              <a:rPr lang="fr-FR" smtClean="0"/>
              <a:t>29/11/15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2" y="1380069"/>
            <a:ext cx="8574623" cy="1659346"/>
          </a:xfrm>
        </p:spPr>
        <p:txBody>
          <a:bodyPr/>
          <a:lstStyle/>
          <a:p>
            <a:r>
              <a:rPr lang="fr-FR" dirty="0" smtClean="0"/>
              <a:t>Projet R&amp;D - </a:t>
            </a:r>
            <a:r>
              <a:rPr lang="fr-FR" dirty="0" err="1" smtClean="0"/>
              <a:t>InfoMiage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Master 2 MIAGE</a:t>
            </a:r>
          </a:p>
          <a:p>
            <a:r>
              <a:rPr lang="fr-FR" dirty="0" smtClean="0"/>
              <a:t>Alexandre Bodin – Kévin Cot – Quentin </a:t>
            </a:r>
            <a:r>
              <a:rPr lang="fr-FR" dirty="0" err="1" smtClean="0"/>
              <a:t>Leméasle</a:t>
            </a:r>
            <a:endParaRPr lang="fr-FR" dirty="0" smtClean="0"/>
          </a:p>
          <a:p>
            <a:r>
              <a:rPr lang="fr-FR" dirty="0" smtClean="0"/>
              <a:t>Sous la direction de Judith </a:t>
            </a:r>
            <a:r>
              <a:rPr lang="fr-FR" dirty="0" err="1" smtClean="0"/>
              <a:t>Benzakki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0627" y="2373809"/>
            <a:ext cx="8930747" cy="2110382"/>
          </a:xfrm>
        </p:spPr>
        <p:txBody>
          <a:bodyPr anchor="ctr"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3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>
            <a:normAutofit/>
          </a:bodyPr>
          <a:lstStyle/>
          <a:p>
            <a:r>
              <a:rPr lang="fr-FR" sz="4800" dirty="0" smtClean="0"/>
              <a:t>Sommaire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4548" y="1689072"/>
            <a:ext cx="9158476" cy="47374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Présentation du projet </a:t>
            </a:r>
            <a:r>
              <a:rPr lang="fr-FR" sz="2800" dirty="0" err="1" smtClean="0"/>
              <a:t>InfoMiage</a:t>
            </a:r>
            <a:endParaRPr lang="fr-FR" sz="2800" dirty="0" smtClean="0"/>
          </a:p>
          <a:p>
            <a:pPr>
              <a:lnSpc>
                <a:spcPct val="150000"/>
              </a:lnSpc>
            </a:pPr>
            <a:r>
              <a:rPr lang="fr-FR" sz="2800" dirty="0" smtClean="0"/>
              <a:t>Les technologies choisies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Présentation back-end 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Présentation front-end 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34" y="3230197"/>
            <a:ext cx="2154249" cy="214985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479737"/>
            <a:ext cx="10018713" cy="1027090"/>
          </a:xfrm>
        </p:spPr>
        <p:txBody>
          <a:bodyPr/>
          <a:lstStyle/>
          <a:p>
            <a:r>
              <a:rPr lang="fr-FR" dirty="0" smtClean="0"/>
              <a:t>Présentation du projet </a:t>
            </a:r>
            <a:r>
              <a:rPr lang="fr-FR" dirty="0" err="1" smtClean="0"/>
              <a:t>InfoMiage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12892"/>
            <a:ext cx="10018713" cy="471366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Projet dans la continuité de l’application réalisée en M1 MIAGE</a:t>
            </a:r>
          </a:p>
          <a:p>
            <a:pPr lvl="1"/>
            <a:r>
              <a:rPr lang="fr-FR" dirty="0" smtClean="0"/>
              <a:t>Interface d’administration</a:t>
            </a:r>
          </a:p>
          <a:p>
            <a:pPr lvl="1"/>
            <a:r>
              <a:rPr lang="fr-FR" dirty="0" smtClean="0"/>
              <a:t>Application native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smtClean="0"/>
              <a:t>Objectifs du projet :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ise en place d’une application permettant la diffusion d’informations pour la MIAGE</a:t>
            </a:r>
          </a:p>
          <a:p>
            <a:pPr lvl="1"/>
            <a:r>
              <a:rPr lang="fr-FR" dirty="0" smtClean="0"/>
              <a:t>Application accessible sur l’ensemble des terminaux (PC, </a:t>
            </a:r>
            <a:r>
              <a:rPr lang="fr-FR" dirty="0" err="1" smtClean="0"/>
              <a:t>smartphones</a:t>
            </a:r>
            <a:r>
              <a:rPr lang="fr-FR" dirty="0" smtClean="0"/>
              <a:t>, tablettes…)</a:t>
            </a:r>
          </a:p>
          <a:p>
            <a:pPr lvl="1"/>
            <a:r>
              <a:rPr lang="fr-FR" dirty="0" smtClean="0"/>
              <a:t>Possibilité pour les administrateurs via une interface back-end :</a:t>
            </a:r>
          </a:p>
          <a:p>
            <a:pPr lvl="2"/>
            <a:r>
              <a:rPr lang="fr-FR" dirty="0" smtClean="0"/>
              <a:t>Ajouter/supprimer/modifier des articles</a:t>
            </a:r>
          </a:p>
          <a:p>
            <a:pPr lvl="2"/>
            <a:r>
              <a:rPr lang="fr-FR" dirty="0" smtClean="0"/>
              <a:t>Gestion des commentaires</a:t>
            </a:r>
          </a:p>
          <a:p>
            <a:pPr lvl="2"/>
            <a:r>
              <a:rPr lang="fr-FR" dirty="0" smtClean="0"/>
              <a:t>Ajouter </a:t>
            </a:r>
            <a:r>
              <a:rPr lang="fr-FR" dirty="0" smtClean="0"/>
              <a:t>des medias (images, vidéos…)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2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200597"/>
            <a:ext cx="10018713" cy="1027090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technologies et outils choisis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701" y="1339849"/>
            <a:ext cx="10838300" cy="5044840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Séparation des parties administration (back-end) et client (front-end)</a:t>
            </a:r>
          </a:p>
          <a:p>
            <a:r>
              <a:rPr lang="fr-FR" dirty="0" smtClean="0"/>
              <a:t>Site web proposant un </a:t>
            </a:r>
            <a:r>
              <a:rPr lang="fr-FR" dirty="0"/>
              <a:t>d</a:t>
            </a:r>
            <a:r>
              <a:rPr lang="fr-FR" dirty="0" smtClean="0"/>
              <a:t>esign </a:t>
            </a:r>
            <a:r>
              <a:rPr lang="fr-FR" dirty="0" smtClean="0"/>
              <a:t>responsive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Github</a:t>
            </a:r>
            <a:r>
              <a:rPr lang="fr-FR" dirty="0" smtClean="0"/>
              <a:t> pour le travail collaboratif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 descr="Capture d’écran 2015-11-29 à 21.0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74" y="2946952"/>
            <a:ext cx="6238175" cy="37575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917657" y="4270766"/>
            <a:ext cx="258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dirty="0"/>
              <a:t>Logiciel </a:t>
            </a:r>
            <a:r>
              <a:rPr lang="fr-FR" dirty="0" err="1"/>
              <a:t>SourceTree</a:t>
            </a:r>
            <a:r>
              <a:rPr lang="fr-FR" dirty="0"/>
              <a:t> d’</a:t>
            </a:r>
            <a:r>
              <a:rPr lang="fr-FR" dirty="0" err="1"/>
              <a:t>Atlassian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23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26210"/>
            <a:ext cx="10018713" cy="1027090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technologies et outils choisis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701" y="1671021"/>
            <a:ext cx="10838300" cy="471366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Utilisation </a:t>
            </a:r>
            <a:r>
              <a:rPr lang="fr-FR" dirty="0" smtClean="0"/>
              <a:t>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Framework français MVC libre fonctionnant sous PHP 5</a:t>
            </a:r>
          </a:p>
          <a:p>
            <a:pPr lvl="1"/>
            <a:r>
              <a:rPr lang="fr-FR" dirty="0" smtClean="0"/>
              <a:t>Fonctionnalités modulables, adaptables et évolutives</a:t>
            </a:r>
          </a:p>
          <a:p>
            <a:r>
              <a:rPr lang="fr-FR" dirty="0" smtClean="0"/>
              <a:t>Intégration de l’ensemble de modules </a:t>
            </a:r>
            <a:r>
              <a:rPr lang="fr-FR" dirty="0" err="1" smtClean="0"/>
              <a:t>Sonata</a:t>
            </a:r>
            <a:r>
              <a:rPr lang="fr-FR" dirty="0" smtClean="0"/>
              <a:t> basé sur </a:t>
            </a:r>
            <a:r>
              <a:rPr lang="fr-FR" dirty="0" err="1" smtClean="0"/>
              <a:t>Symfony</a:t>
            </a:r>
            <a:r>
              <a:rPr lang="fr-FR" dirty="0" smtClean="0"/>
              <a:t> 2 pour le back-end</a:t>
            </a:r>
          </a:p>
          <a:p>
            <a:pPr lvl="1"/>
            <a:r>
              <a:rPr lang="fr-FR" dirty="0" smtClean="0"/>
              <a:t>Gestion du contenu</a:t>
            </a:r>
          </a:p>
          <a:p>
            <a:pPr lvl="1"/>
            <a:r>
              <a:rPr lang="fr-FR" dirty="0" smtClean="0"/>
              <a:t>Gestion des utilisateurs</a:t>
            </a:r>
          </a:p>
          <a:p>
            <a:r>
              <a:rPr lang="fr-FR" dirty="0" smtClean="0"/>
              <a:t>Utilisation d’un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  <a:r>
              <a:rPr lang="fr-FR" dirty="0" smtClean="0"/>
              <a:t>pour le front-end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893" y="5437548"/>
            <a:ext cx="1101530" cy="11015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976" y="5284289"/>
            <a:ext cx="1408048" cy="1408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253" y="5286291"/>
            <a:ext cx="1000930" cy="14040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55" y="5527640"/>
            <a:ext cx="1745709" cy="9213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412" y="5455297"/>
            <a:ext cx="1070314" cy="10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113"/>
            <a:ext cx="10018713" cy="1027090"/>
          </a:xfrm>
        </p:spPr>
        <p:txBody>
          <a:bodyPr/>
          <a:lstStyle/>
          <a:p>
            <a:r>
              <a:rPr lang="fr-FR" dirty="0" smtClean="0"/>
              <a:t>Présentation partie administration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098784"/>
            <a:ext cx="10018713" cy="4713667"/>
          </a:xfrm>
        </p:spPr>
        <p:txBody>
          <a:bodyPr anchor="t"/>
          <a:lstStyle/>
          <a:p>
            <a:r>
              <a:rPr lang="fr-FR" dirty="0" smtClean="0"/>
              <a:t>Authentification d’administrateur</a:t>
            </a:r>
          </a:p>
          <a:p>
            <a:r>
              <a:rPr lang="fr-FR" dirty="0" smtClean="0"/>
              <a:t>Gestion des articles</a:t>
            </a:r>
          </a:p>
          <a:p>
            <a:pPr lvl="1"/>
            <a:r>
              <a:rPr lang="fr-FR" dirty="0" smtClean="0"/>
              <a:t>Saisie de titre, extrait et contenu ( </a:t>
            </a:r>
            <a:r>
              <a:rPr lang="fr-FR" dirty="0" smtClean="0"/>
              <a:t>éditeur </a:t>
            </a:r>
            <a:r>
              <a:rPr lang="fr-FR" dirty="0" smtClean="0"/>
              <a:t>WYSIWYG : </a:t>
            </a:r>
            <a:r>
              <a:rPr lang="fr-FR" dirty="0" err="1" smtClean="0"/>
              <a:t>ckeditor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Ajout d’images et vidéos</a:t>
            </a:r>
          </a:p>
          <a:p>
            <a:pPr lvl="1"/>
            <a:r>
              <a:rPr lang="fr-FR" dirty="0" smtClean="0"/>
              <a:t>Gestion des commentaires (activation, mode d’administration)</a:t>
            </a:r>
          </a:p>
          <a:p>
            <a:pPr lvl="1"/>
            <a:endParaRPr lang="fr-FR" dirty="0" smtClean="0"/>
          </a:p>
        </p:txBody>
      </p:sp>
      <p:pic>
        <p:nvPicPr>
          <p:cNvPr id="4" name="Image 3" descr="Capture d’écran 2015-11-29 à 20.47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3" y="3451935"/>
            <a:ext cx="6157763" cy="326650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2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40164"/>
            <a:ext cx="10018713" cy="1027090"/>
          </a:xfrm>
        </p:spPr>
        <p:txBody>
          <a:bodyPr/>
          <a:lstStyle/>
          <a:p>
            <a:r>
              <a:rPr lang="fr-FR" dirty="0" smtClean="0"/>
              <a:t>Présentation site </a:t>
            </a:r>
            <a:r>
              <a:rPr lang="fr-FR" dirty="0" err="1" smtClean="0"/>
              <a:t>InfoMiage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72508"/>
            <a:ext cx="10018713" cy="4654051"/>
          </a:xfrm>
        </p:spPr>
        <p:txBody>
          <a:bodyPr anchor="t"/>
          <a:lstStyle/>
          <a:p>
            <a:r>
              <a:rPr lang="fr-FR" dirty="0" smtClean="0"/>
              <a:t>Accessible à tou</a:t>
            </a:r>
            <a:r>
              <a:rPr lang="fr-FR" dirty="0" smtClean="0"/>
              <a:t>s les utilisateurs</a:t>
            </a:r>
            <a:r>
              <a:rPr lang="fr-FR" dirty="0"/>
              <a:t> </a:t>
            </a:r>
            <a:r>
              <a:rPr lang="fr-FR" dirty="0" smtClean="0"/>
              <a:t>via un navigateur web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Utilisation du </a:t>
            </a:r>
            <a:r>
              <a:rPr lang="fr-FR" dirty="0" err="1" smtClean="0"/>
              <a:t>template</a:t>
            </a:r>
            <a:r>
              <a:rPr lang="fr-FR" dirty="0" smtClean="0"/>
              <a:t> responsive Modern Business basé sur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2"/>
            <a:endParaRPr lang="fr-FR" dirty="0"/>
          </a:p>
          <a:p>
            <a:r>
              <a:rPr lang="fr-FR" dirty="0" smtClean="0"/>
              <a:t>Adaptation du </a:t>
            </a:r>
            <a:r>
              <a:rPr lang="fr-FR" dirty="0" err="1" smtClean="0"/>
              <a:t>template</a:t>
            </a:r>
            <a:r>
              <a:rPr lang="fr-FR" dirty="0" smtClean="0"/>
              <a:t> au format </a:t>
            </a:r>
            <a:r>
              <a:rPr lang="fr-FR" dirty="0" err="1" smtClean="0"/>
              <a:t>twig</a:t>
            </a:r>
            <a:r>
              <a:rPr lang="fr-FR" dirty="0" smtClean="0"/>
              <a:t> propre à </a:t>
            </a:r>
            <a:r>
              <a:rPr lang="fr-FR" dirty="0" err="1" smtClean="0"/>
              <a:t>Symfony</a:t>
            </a:r>
            <a:endParaRPr lang="fr-FR" dirty="0" smtClean="0"/>
          </a:p>
          <a:p>
            <a:pPr lvl="2"/>
            <a:endParaRPr lang="fr-FR" dirty="0" smtClean="0"/>
          </a:p>
          <a:p>
            <a:r>
              <a:rPr lang="fr-FR" dirty="0" smtClean="0"/>
              <a:t>Consultation d’articles et zone </a:t>
            </a:r>
            <a:r>
              <a:rPr lang="fr-FR" dirty="0" smtClean="0"/>
              <a:t>de commentaires</a:t>
            </a:r>
          </a:p>
          <a:p>
            <a:pPr lvl="2"/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40164"/>
            <a:ext cx="10018713" cy="1027090"/>
          </a:xfrm>
        </p:spPr>
        <p:txBody>
          <a:bodyPr/>
          <a:lstStyle/>
          <a:p>
            <a:r>
              <a:rPr lang="fr-FR" dirty="0" smtClean="0"/>
              <a:t>Présentation site </a:t>
            </a:r>
            <a:r>
              <a:rPr lang="fr-FR" dirty="0" err="1" smtClean="0"/>
              <a:t>InfoMiage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618983"/>
            <a:ext cx="10018713" cy="4807576"/>
          </a:xfrm>
        </p:spPr>
        <p:txBody>
          <a:bodyPr anchor="t"/>
          <a:lstStyle/>
          <a:p>
            <a:r>
              <a:rPr lang="fr-FR" dirty="0" smtClean="0"/>
              <a:t>Exemple d’affichage sur différents écrans :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 descr="Capture d’écran 2015-11-30 à 00.28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99" y="2512213"/>
            <a:ext cx="5938413" cy="3145503"/>
          </a:xfrm>
          <a:prstGeom prst="rect">
            <a:avLst/>
          </a:prstGeom>
        </p:spPr>
      </p:pic>
      <p:pic>
        <p:nvPicPr>
          <p:cNvPr id="6" name="Image 5" descr="Capture d’écran 2015-11-30 à 00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62" y="1674809"/>
            <a:ext cx="2515615" cy="4262044"/>
          </a:xfrm>
          <a:prstGeom prst="rect">
            <a:avLst/>
          </a:prstGeom>
        </p:spPr>
      </p:pic>
      <p:sp>
        <p:nvSpPr>
          <p:cNvPr id="7" name="Flèche vers la droite 6"/>
          <p:cNvSpPr/>
          <p:nvPr/>
        </p:nvSpPr>
        <p:spPr>
          <a:xfrm>
            <a:off x="7815161" y="3824151"/>
            <a:ext cx="1158318" cy="4605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77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-8758"/>
            <a:ext cx="10018713" cy="102709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130498"/>
            <a:ext cx="10018713" cy="5296062"/>
          </a:xfrm>
        </p:spPr>
        <p:txBody>
          <a:bodyPr anchor="t">
            <a:normAutofit fontScale="92500" lnSpcReduction="10000"/>
          </a:bodyPr>
          <a:lstStyle/>
          <a:p>
            <a:r>
              <a:rPr lang="fr-FR" dirty="0" smtClean="0"/>
              <a:t>Refonte totale par rapport au projet de l’an dernier</a:t>
            </a:r>
          </a:p>
          <a:p>
            <a:r>
              <a:rPr lang="fr-FR" dirty="0" smtClean="0"/>
              <a:t>Difficultés rencontrés :</a:t>
            </a:r>
          </a:p>
          <a:p>
            <a:pPr lvl="1"/>
            <a:r>
              <a:rPr lang="fr-FR" dirty="0" smtClean="0"/>
              <a:t>Apprentissage difficile de </a:t>
            </a:r>
            <a:r>
              <a:rPr lang="fr-FR" dirty="0" err="1" smtClean="0"/>
              <a:t>Sonata</a:t>
            </a:r>
            <a:r>
              <a:rPr lang="fr-FR" dirty="0" smtClean="0"/>
              <a:t> et </a:t>
            </a:r>
            <a:r>
              <a:rPr lang="fr-FR" dirty="0" err="1" smtClean="0"/>
              <a:t>Symfony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Manque de documentation </a:t>
            </a:r>
            <a:r>
              <a:rPr lang="fr-FR" dirty="0" err="1" smtClean="0"/>
              <a:t>Sonata</a:t>
            </a:r>
            <a:endParaRPr lang="fr-FR" dirty="0" smtClean="0"/>
          </a:p>
          <a:p>
            <a:pPr lvl="1"/>
            <a:r>
              <a:rPr lang="fr-FR" dirty="0" smtClean="0"/>
              <a:t>Gains liés à la l’utilisation de nouveaux </a:t>
            </a:r>
            <a:r>
              <a:rPr lang="fr-FR" dirty="0" err="1" smtClean="0"/>
              <a:t>framework</a:t>
            </a:r>
            <a:r>
              <a:rPr lang="fr-FR" dirty="0" smtClean="0"/>
              <a:t> difficilement quantifiables</a:t>
            </a:r>
            <a:endParaRPr lang="fr-FR" dirty="0"/>
          </a:p>
          <a:p>
            <a:r>
              <a:rPr lang="fr-FR" dirty="0" smtClean="0"/>
              <a:t>Apports :</a:t>
            </a:r>
          </a:p>
          <a:p>
            <a:pPr lvl="1"/>
            <a:r>
              <a:rPr lang="fr-FR" dirty="0" smtClean="0"/>
              <a:t>Mise en pratique de Git</a:t>
            </a:r>
          </a:p>
          <a:p>
            <a:pPr lvl="1"/>
            <a:r>
              <a:rPr lang="fr-FR" dirty="0" smtClean="0"/>
              <a:t>Découverte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Travail en équipe</a:t>
            </a:r>
            <a:endParaRPr lang="fr-FR" dirty="0"/>
          </a:p>
          <a:p>
            <a:r>
              <a:rPr lang="fr-FR" dirty="0" smtClean="0"/>
              <a:t>Perspectives d’évolution</a:t>
            </a:r>
          </a:p>
          <a:p>
            <a:pPr lvl="1"/>
            <a:r>
              <a:rPr lang="fr-FR" dirty="0" smtClean="0"/>
              <a:t>CMS plus complet</a:t>
            </a:r>
          </a:p>
          <a:p>
            <a:pPr lvl="1"/>
            <a:r>
              <a:rPr lang="fr-FR" dirty="0" smtClean="0"/>
              <a:t>Gestion des membres pour contenu ciblé</a:t>
            </a:r>
          </a:p>
          <a:p>
            <a:pPr lvl="1"/>
            <a:r>
              <a:rPr lang="fr-FR" dirty="0" smtClean="0"/>
              <a:t>Hébergement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498</TotalTime>
  <Words>375</Words>
  <Application>Microsoft Macintosh PowerPoint</Application>
  <PresentationFormat>Personnalisé</PresentationFormat>
  <Paragraphs>84</Paragraphs>
  <Slides>10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Parallaxe</vt:lpstr>
      <vt:lpstr>Projet R&amp;D - InfoMiage</vt:lpstr>
      <vt:lpstr>Sommaire</vt:lpstr>
      <vt:lpstr>Présentation du projet InfoMiage</vt:lpstr>
      <vt:lpstr>Les technologies et outils choisis</vt:lpstr>
      <vt:lpstr>Les technologies et outils choisis</vt:lpstr>
      <vt:lpstr>Présentation partie administration</vt:lpstr>
      <vt:lpstr>Présentation site InfoMiage</vt:lpstr>
      <vt:lpstr>Présentation site InfoMiage</vt:lpstr>
      <vt:lpstr>Conclusion</vt:lpstr>
      <vt:lpstr>Démonstration</vt:lpstr>
    </vt:vector>
  </TitlesOfParts>
  <Company>Safran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R&amp;D - InfoMiage</dc:title>
  <dc:creator>COT Kevin (SNECMA)</dc:creator>
  <cp:lastModifiedBy>Kévin Cot</cp:lastModifiedBy>
  <cp:revision>21</cp:revision>
  <dcterms:created xsi:type="dcterms:W3CDTF">2015-11-26T13:40:48Z</dcterms:created>
  <dcterms:modified xsi:type="dcterms:W3CDTF">2015-11-29T23:46:48Z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-155984548</vt:i4>
  </property>
  <property fmtid="{D5CDD505-2E9C-101B-9397-08002B2CF9AE}" pid="3" name="_NewReviewCycle">
    <vt:lpwstr/>
  </property>
  <property fmtid="{D5CDD505-2E9C-101B-9397-08002B2CF9AE}" pid="4" name="_EmailSubject">
    <vt:lpwstr>Slides projet RetD</vt:lpwstr>
  </property>
  <property fmtid="{D5CDD505-2E9C-101B-9397-08002B2CF9AE}" pid="5" name="_AuthorEmail">
    <vt:lpwstr>kevin.cot@snecma.fr</vt:lpwstr>
  </property>
  <property fmtid="{D5CDD505-2E9C-101B-9397-08002B2CF9AE}" pid="6" name="_AuthorEmailDisplayName">
    <vt:lpwstr>COT KEVIN (SNECMA)</vt:lpwstr>
  </property>
</Properties>
</file>