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7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E4A73-0269-4DBD-B15F-9295FE61F5A7}" type="datetimeFigureOut">
              <a:rPr lang="fr-FR" smtClean="0"/>
              <a:t>08/03/2020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672D-63C5-4987-946B-E052D96A4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14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2597-9ADE-481B-AD4E-28888488B6CF}" type="datetimeFigureOut">
              <a:rPr lang="fr-FR" smtClean="0"/>
              <a:t>08/03/2020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A90A4-AF1F-40BA-9A5E-7434B184A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77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6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2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0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73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37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62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70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90A4-AF1F-40BA-9A5E-7434B184A9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2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ree-powerpoint-templates-design.com/free-powerpoint-templates-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3831431"/>
            <a:ext cx="38164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LIGUORI Quentin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RADOLANIRINA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LIU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Tanxiao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DESPORTES Louis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547664" y="2728943"/>
            <a:ext cx="38164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LIBRAIRIE INTELLIGENTE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1440160" cy="720080"/>
          </a:xfrm>
          <a:prstGeom prst="rect">
            <a:avLst/>
          </a:prstGeom>
        </p:spPr>
      </p:pic>
      <p:sp>
        <p:nvSpPr>
          <p:cNvPr id="10" name="Organigramme : Connecteur 9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1</a:t>
            </a:r>
            <a:endParaRPr lang="fr-F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Sommaire</a:t>
            </a:r>
            <a:endParaRPr lang="ko-KR" alt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8692" y="1412776"/>
            <a:ext cx="6546615" cy="398625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800" b="1" dirty="0"/>
              <a:t>Présentation générale du </a:t>
            </a:r>
            <a:r>
              <a:rPr lang="fr-FR" sz="2800" b="1" dirty="0" smtClean="0"/>
              <a:t>projet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800" b="1" dirty="0" smtClean="0"/>
              <a:t>Cadres et limites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800" b="1" dirty="0" smtClean="0"/>
              <a:t>Conception Technique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Fonctionnalitées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Généralités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 la suggestion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Algorithme de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suggestion</a:t>
            </a: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800" b="1" dirty="0" smtClean="0"/>
              <a:t>Déroulement du projet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800" b="1" dirty="0" smtClean="0"/>
              <a:t>Conclusion et perspective</a:t>
            </a:r>
          </a:p>
        </p:txBody>
      </p:sp>
      <p:sp>
        <p:nvSpPr>
          <p:cNvPr id="14" name="Organigramme : Connecteur 13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2</a:t>
            </a:r>
            <a:endParaRPr lang="fr-F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Présentation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générale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Librairie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ligne</a:t>
            </a:r>
            <a:r>
              <a:rPr lang="en-US" b="1" dirty="0" smtClean="0"/>
              <a:t> </a:t>
            </a:r>
            <a:r>
              <a:rPr lang="en-US" b="1" dirty="0" err="1" smtClean="0"/>
              <a:t>intelligente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Ce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projet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une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application WEB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réalisant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une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librairie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en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ligne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permettant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suggérer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automatiquement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aux clients des livres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correspondants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à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leurs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profils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Les suggestions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sont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basées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sur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les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profils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des clients, la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tendance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l’historique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d’achat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, les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évaluations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…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L’application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permet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aux clients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s’inscrire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et de se connecter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afin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pouvoir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acheter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des livres et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voir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les livres qui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sont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suggérer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par le site.</a:t>
            </a:r>
          </a:p>
          <a:p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Elle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permet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aussi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à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l’administrateur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pouvoir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ajouter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et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supprimer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des livres.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3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59" y="1144500"/>
            <a:ext cx="144016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Cadres et </a:t>
            </a:r>
            <a:r>
              <a:rPr lang="en-US" altLang="ko-KR" dirty="0" err="1" smtClean="0"/>
              <a:t>limites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Règles</a:t>
            </a:r>
            <a:r>
              <a:rPr lang="en-US" b="1" dirty="0" smtClean="0"/>
              <a:t> </a:t>
            </a:r>
            <a:r>
              <a:rPr lang="en-US" b="1" dirty="0" err="1" smtClean="0"/>
              <a:t>fixées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PHP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Base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données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SQL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Pas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système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monnaie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Suggestion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limitée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par les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données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significative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choisie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Architecture 3-tiers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4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994"/>
          <a:stretch/>
        </p:blipFill>
        <p:spPr>
          <a:xfrm>
            <a:off x="3245094" y="3388931"/>
            <a:ext cx="3528392" cy="28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Fonctionnalitées</a:t>
            </a:r>
            <a:r>
              <a:rPr lang="en-US" altLang="ko-KR" dirty="0" smtClean="0"/>
              <a:t> WEB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Utilisateur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23728" y="1847900"/>
            <a:ext cx="6419056" cy="25172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Inscription et Connexion 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Requête SELECT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password_hash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password_verify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Achat d’un livre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</a:t>
            </a:r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/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Crée 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relation avec </a:t>
            </a: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l’attribut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sale_date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spécifié </a:t>
            </a:r>
            <a:endParaRPr lang="fr-F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/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Redirection 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 le </a:t>
            </a: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5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4" y="1152530"/>
            <a:ext cx="3240360" cy="4294936"/>
          </a:xfrm>
          <a:prstGeom prst="rect">
            <a:avLst/>
          </a:prstGeom>
        </p:spPr>
      </p:pic>
      <p:sp>
        <p:nvSpPr>
          <p:cNvPr id="15" name="Content Placeholder 11"/>
          <p:cNvSpPr txBox="1">
            <a:spLocks/>
          </p:cNvSpPr>
          <p:nvPr/>
        </p:nvSpPr>
        <p:spPr>
          <a:xfrm>
            <a:off x="2123728" y="4211824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Administrateur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ontent Placeholder 12"/>
          <p:cNvSpPr txBox="1">
            <a:spLocks/>
          </p:cNvSpPr>
          <p:nvPr/>
        </p:nvSpPr>
        <p:spPr>
          <a:xfrm>
            <a:off x="2123728" y="4798090"/>
            <a:ext cx="6419056" cy="114585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Ajout et suppression de livre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Ajout d’auteurs</a:t>
            </a:r>
          </a:p>
        </p:txBody>
      </p:sp>
    </p:spTree>
    <p:extLst>
      <p:ext uri="{BB962C8B-B14F-4D97-AF65-F5344CB8AC3E}">
        <p14:creationId xmlns:p14="http://schemas.microsoft.com/office/powerpoint/2010/main" val="28499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Généralités</a:t>
            </a:r>
            <a:r>
              <a:rPr lang="en-US" altLang="ko-KR" dirty="0" smtClean="0"/>
              <a:t> sur la suggestion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304" y="982012"/>
            <a:ext cx="6751279" cy="4606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b="1" dirty="0"/>
              <a:t>Renommée de l'auteur et succès du livre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200804" y="2459104"/>
            <a:ext cx="6563072" cy="11655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Année </a:t>
            </a:r>
            <a:r>
              <a:rPr lang="fr-FR" dirty="0"/>
              <a:t>de </a:t>
            </a:r>
            <a:r>
              <a:rPr lang="fr-FR" dirty="0" smtClean="0"/>
              <a:t>parution/âge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Langue </a:t>
            </a:r>
            <a:r>
              <a:rPr lang="fr-FR" dirty="0"/>
              <a:t>de rédaction du livre/ </a:t>
            </a:r>
            <a:r>
              <a:rPr lang="fr-FR" dirty="0" smtClean="0"/>
              <a:t>pays </a:t>
            </a:r>
            <a:r>
              <a:rPr lang="fr-FR" dirty="0"/>
              <a:t>de résidence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Genre </a:t>
            </a:r>
            <a:r>
              <a:rPr lang="fr-FR" dirty="0"/>
              <a:t>du livre/sexe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</a:t>
            </a:r>
            <a:r>
              <a:rPr lang="fr-FR" dirty="0"/>
              <a:t>du livre/Catégorie </a:t>
            </a:r>
            <a:r>
              <a:rPr lang="fr-FR" dirty="0" smtClean="0"/>
              <a:t>socioprofessionnelle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6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2136106" y="1984576"/>
            <a:ext cx="66924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b="1" dirty="0"/>
              <a:t>Comparaison stéréotypée au profil </a:t>
            </a:r>
            <a:r>
              <a:rPr lang="fr-FR" b="1" dirty="0" smtClean="0"/>
              <a:t>naturel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2265502" y="1438825"/>
            <a:ext cx="6563072" cy="71753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de livres vendus par l'auteur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Note des utilisateurs</a:t>
            </a: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2067596" y="3491289"/>
            <a:ext cx="66924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b="1" dirty="0"/>
              <a:t>Comparaison au profil dynamique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2136106" y="4998002"/>
            <a:ext cx="66924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b="1" dirty="0"/>
              <a:t>Comparaison stéréotypée au profil </a:t>
            </a:r>
            <a:r>
              <a:rPr lang="fr-FR" b="1" dirty="0" smtClean="0"/>
              <a:t>naturel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12"/>
          <p:cNvSpPr txBox="1">
            <a:spLocks/>
          </p:cNvSpPr>
          <p:nvPr/>
        </p:nvSpPr>
        <p:spPr>
          <a:xfrm>
            <a:off x="2123304" y="3990393"/>
            <a:ext cx="6563072" cy="116556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 dans l'historique de visionnage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</a:t>
            </a:r>
            <a:r>
              <a:rPr lang="fr-FR" dirty="0"/>
              <a:t>prix du livre est inférieur à la dépense maximum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Ressemble </a:t>
            </a:r>
            <a:r>
              <a:rPr lang="fr-FR" dirty="0"/>
              <a:t>aux livres achetés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Livre </a:t>
            </a:r>
            <a:r>
              <a:rPr lang="fr-FR" dirty="0"/>
              <a:t>présent dans l'historique des profils similaires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12"/>
          <p:cNvSpPr txBox="1">
            <a:spLocks/>
          </p:cNvSpPr>
          <p:nvPr/>
        </p:nvSpPr>
        <p:spPr>
          <a:xfrm>
            <a:off x="2064512" y="5507446"/>
            <a:ext cx="6563072" cy="58278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Livres les plus vendus dernièrement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Genres </a:t>
            </a:r>
            <a:r>
              <a:rPr lang="fr-FR" dirty="0"/>
              <a:t>favorisés en fonction du mois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57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Algorithme</a:t>
            </a:r>
            <a:r>
              <a:rPr lang="en-US" altLang="ko-KR" dirty="0" smtClean="0"/>
              <a:t> de suggestion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19672" y="5624295"/>
            <a:ext cx="6563072" cy="534648"/>
          </a:xfrm>
        </p:spPr>
        <p:txBody>
          <a:bodyPr/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En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sortie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d’algorithme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les livres et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leurs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notes finales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sont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placés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et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triés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dans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un tableau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afin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récupérer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les cinq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correspondants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le plus au client.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7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86" y="1502140"/>
            <a:ext cx="5394708" cy="4046031"/>
          </a:xfrm>
          <a:prstGeom prst="rect">
            <a:avLst/>
          </a:prstGeom>
        </p:spPr>
      </p:pic>
      <p:sp>
        <p:nvSpPr>
          <p:cNvPr id="14" name="Content Placeholder 12"/>
          <p:cNvSpPr>
            <a:spLocks noGrp="1"/>
          </p:cNvSpPr>
          <p:nvPr>
            <p:ph idx="10"/>
          </p:nvPr>
        </p:nvSpPr>
        <p:spPr>
          <a:xfrm>
            <a:off x="1907704" y="1020170"/>
            <a:ext cx="6563072" cy="534648"/>
          </a:xfrm>
        </p:spPr>
        <p:txBody>
          <a:bodyPr/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Toutes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les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sont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hiérachisées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le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profil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dynamique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étant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le plus important.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65586" y="1844824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 smtClean="0"/>
              <a:t>Titre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 smtClean="0"/>
              <a:t>Auteur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 smtClean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 smtClean="0"/>
              <a:t>Année de</a:t>
            </a:r>
            <a:br>
              <a:rPr lang="fr-FR" sz="800" dirty="0" smtClean="0"/>
            </a:br>
            <a:r>
              <a:rPr lang="fr-FR" sz="800" dirty="0" smtClean="0"/>
              <a:t>parution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 smtClean="0"/>
              <a:t>Langue de </a:t>
            </a:r>
            <a:br>
              <a:rPr lang="fr-FR" sz="800" dirty="0" smtClean="0"/>
            </a:br>
            <a:r>
              <a:rPr lang="fr-FR" sz="800" dirty="0" smtClean="0"/>
              <a:t>rédaction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800" dirty="0" smtClean="0"/>
              <a:t>Note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7424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Déroulement</a:t>
            </a:r>
            <a:r>
              <a:rPr lang="en-US" altLang="ko-KR" dirty="0" smtClean="0"/>
              <a:t> du </a:t>
            </a:r>
            <a:r>
              <a:rPr lang="en-US" altLang="ko-KR" dirty="0" err="1" smtClean="0"/>
              <a:t>projet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Calendrier</a:t>
            </a:r>
            <a:r>
              <a:rPr lang="en-US" b="1" dirty="0" smtClean="0"/>
              <a:t> et </a:t>
            </a:r>
            <a:r>
              <a:rPr lang="en-US" b="1" dirty="0" err="1" smtClean="0"/>
              <a:t>Organisation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23728" y="3146865"/>
            <a:ext cx="6563072" cy="10234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Intranet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Atom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4687" y="6217565"/>
            <a:ext cx="28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8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2134072" y="4258299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Répartitions</a:t>
            </a:r>
            <a:r>
              <a:rPr lang="en-US" b="1" dirty="0" smtClean="0"/>
              <a:t> </a:t>
            </a:r>
            <a:r>
              <a:rPr lang="en-US" b="1" dirty="0"/>
              <a:t>des </a:t>
            </a:r>
            <a:r>
              <a:rPr lang="en-US" b="1" dirty="0" err="1"/>
              <a:t>tâches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2144416" y="4834364"/>
            <a:ext cx="6563072" cy="108012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Nous avons répartis les tâches équitablement, mais nous nous sommes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entraidés </a:t>
            </a:r>
            <a:r>
              <a:rPr lang="fr-FR" dirty="0"/>
              <a:t>afin de maximiser notre production. </a:t>
            </a:r>
            <a:endParaRPr lang="fr-FR" dirty="0" smtClean="0"/>
          </a:p>
          <a:p>
            <a:r>
              <a:rPr lang="fr-FR" dirty="0" smtClean="0"/>
              <a:t>Yaël </a:t>
            </a:r>
            <a:r>
              <a:rPr lang="fr-FR" dirty="0"/>
              <a:t>s’est principalement occupé de l’implémentation de l’algorithme, et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Quentin </a:t>
            </a:r>
            <a:r>
              <a:rPr lang="fr-FR" dirty="0"/>
              <a:t>du développement du site ainsi que de la base de </a:t>
            </a:r>
            <a:r>
              <a:rPr lang="fr-FR" dirty="0" smtClean="0"/>
              <a:t>données.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2" y="1813040"/>
            <a:ext cx="8767228" cy="10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et perspective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05979" y="1465780"/>
            <a:ext cx="6751279" cy="46064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b="1" dirty="0"/>
              <a:t>Problématiques identifiées et solutions apportées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08926" y="2041844"/>
            <a:ext cx="6563072" cy="12660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Suggestio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ns de livres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personnalisées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pour un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Recherche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de livres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Ajout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et suppression </a:t>
            </a:r>
            <a:r>
              <a:rPr lang="en-US" altLang="ko-KR" sz="1600" smtClean="0">
                <a:latin typeface="Arial" pitchFamily="34" charset="0"/>
                <a:cs typeface="Arial" pitchFamily="34" charset="0"/>
              </a:rPr>
              <a:t>de livres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depuis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partie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administrateur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18757"/>
            <a:ext cx="1854735" cy="617673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827584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Yaël RADOLANIRINA &amp; Quentin LIGUORI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>
            <a:hlinkClick r:id="rId4"/>
          </p:cNvPr>
          <p:cNvSpPr txBox="1"/>
          <p:nvPr/>
        </p:nvSpPr>
        <p:spPr>
          <a:xfrm>
            <a:off x="-1692696" y="659793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09/03/2020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22642" y="6165304"/>
            <a:ext cx="576064" cy="57606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2642" y="6222503"/>
            <a:ext cx="64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 9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2100300" y="3310101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 smtClean="0"/>
              <a:t>Améliorations</a:t>
            </a:r>
            <a:r>
              <a:rPr lang="en-US" b="1" dirty="0" smtClean="0"/>
              <a:t> </a:t>
            </a:r>
            <a:r>
              <a:rPr lang="en-US" b="1" dirty="0" err="1" smtClean="0"/>
              <a:t>envisageables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2100300" y="4022764"/>
            <a:ext cx="6563072" cy="133765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Ajout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 la couverture des livres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Recherche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par genre, auteur,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année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parution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Ajouter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critères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à la suggestion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449</Words>
  <Application>Microsoft Office PowerPoint</Application>
  <PresentationFormat>Affichage à l'écran (4:3)</PresentationFormat>
  <Paragraphs>123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Arial Black</vt:lpstr>
      <vt:lpstr>Calibri</vt:lpstr>
      <vt:lpstr>Wingdings</vt:lpstr>
      <vt:lpstr>Office Theme</vt:lpstr>
      <vt:lpstr>Custom Design</vt:lpstr>
      <vt:lpstr>Présentation PowerPoint</vt:lpstr>
      <vt:lpstr> Sommaire</vt:lpstr>
      <vt:lpstr>Présentation générale</vt:lpstr>
      <vt:lpstr>Cadres et limites</vt:lpstr>
      <vt:lpstr>Fonctionnalitées WEB</vt:lpstr>
      <vt:lpstr>Généralités sur la suggestion</vt:lpstr>
      <vt:lpstr>Algorithme de suggestion</vt:lpstr>
      <vt:lpstr>Déroulement du projet</vt:lpstr>
      <vt:lpstr>Conclusion et perspective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quentin Liguori</cp:lastModifiedBy>
  <cp:revision>57</cp:revision>
  <dcterms:created xsi:type="dcterms:W3CDTF">2014-04-01T16:35:38Z</dcterms:created>
  <dcterms:modified xsi:type="dcterms:W3CDTF">2020-03-08T22:08:11Z</dcterms:modified>
</cp:coreProperties>
</file>