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E1409C-AE77-4D12-AC11-7A9BDCAC2F8B}">
  <a:tblStyle styleId="{ABE1409C-AE77-4D12-AC11-7A9BDCAC2F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CECE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CECE7"/>
          </a:solidFill>
        </a:fill>
      </a:tcStyle>
    </a:firstRow>
    <a:neCell>
      <a:tcTxStyle/>
    </a:neCell>
    <a:nwCell>
      <a:tcTxStyle/>
    </a:nwCell>
  </a:tblStyle>
  <a:tblStyle styleId="{E907CD6E-3058-44A8-9C47-006E273E137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BF5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EBF5"/>
          </a:solidFill>
        </a:fill>
      </a:tcStyle>
    </a:firstRow>
    <a:neCell>
      <a:tcTxStyle/>
    </a:neCell>
    <a:nwCell>
      <a:tcTxStyle/>
    </a:nwCell>
  </a:tblStyle>
  <a:tblStyle styleId="{A076148D-A539-4D65-A8B1-372E541F322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F1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BF1E8"/>
          </a:solidFill>
        </a:fill>
      </a:tcStyle>
    </a:firstRow>
    <a:neCell>
      <a:tcTxStyle/>
    </a:neCell>
    <a:nwCell>
      <a:tcTxStyle/>
    </a:nwCell>
  </a:tblStyle>
  <a:tblStyle styleId="{2C8BBE82-81AB-4CFD-84D5-2FD42D0C1710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4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FF4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6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31335" y="1459230"/>
            <a:ext cx="1112933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SimFWC</a:t>
            </a:r>
            <a:endParaRPr b="1" i="0" sz="2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 rot="-5400000">
            <a:off x="-2766060" y="2734788"/>
            <a:ext cx="6873240" cy="1371600"/>
            <a:chOff x="862729" y="342900"/>
            <a:chExt cx="10515600" cy="1371600"/>
          </a:xfrm>
        </p:grpSpPr>
        <p:sp>
          <p:nvSpPr>
            <p:cNvPr id="97" name="Google Shape;97;p14"/>
            <p:cNvSpPr/>
            <p:nvPr/>
          </p:nvSpPr>
          <p:spPr>
            <a:xfrm>
              <a:off x="862729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4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Conception</a:t>
            </a:r>
            <a:endParaRPr/>
          </a:p>
        </p:txBody>
      </p:sp>
      <p:graphicFrame>
        <p:nvGraphicFramePr>
          <p:cNvPr id="100" name="Google Shape;100;p14"/>
          <p:cNvGraphicFramePr/>
          <p:nvPr/>
        </p:nvGraphicFramePr>
        <p:xfrm>
          <a:off x="2546349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{ABE1409C-AE77-4D12-AC11-7A9BDCAC2F8B}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Chapeau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7CAAC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1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2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7CAAC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3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4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4"/>
          <p:cNvGraphicFramePr/>
          <p:nvPr/>
        </p:nvGraphicFramePr>
        <p:xfrm>
          <a:off x="8108949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{E907CD6E-3058-44A8-9C47-006E273E1374}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Chapeau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B3C6E7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1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2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B3C6E7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3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4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B3C6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Google Shape;102;p14"/>
          <p:cNvGraphicFramePr/>
          <p:nvPr/>
        </p:nvGraphicFramePr>
        <p:xfrm>
          <a:off x="2546348" y="42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{A076148D-A539-4D65-A8B1-372E541F322A}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Chapeau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C4E0B2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1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2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C4E0B2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3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4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4"/>
          <p:cNvGraphicFramePr/>
          <p:nvPr/>
        </p:nvGraphicFramePr>
        <p:xfrm>
          <a:off x="8108948" y="42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{2C8BBE82-81AB-4CFD-84D5-2FD42D0C1710}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Chapeau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EE599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1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2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EE599"/>
                    </a:solidFill>
                  </a:tcPr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3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4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4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Les chapeaux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 rot="-5400000">
            <a:off x="-2766060" y="2734788"/>
            <a:ext cx="6873240" cy="1371600"/>
            <a:chOff x="862729" y="342900"/>
            <a:chExt cx="10515600" cy="1371600"/>
          </a:xfrm>
        </p:grpSpPr>
        <p:sp>
          <p:nvSpPr>
            <p:cNvPr id="111" name="Google Shape;111;p15"/>
            <p:cNvSpPr/>
            <p:nvPr/>
          </p:nvSpPr>
          <p:spPr>
            <a:xfrm>
              <a:off x="862729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Conception</a:t>
            </a:r>
            <a:endParaRPr/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2546349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{A076148D-A539-4D65-A8B1-372E541F322A}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Poule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</a:tbl>
          </a:graphicData>
        </a:graphic>
      </p:graphicFrame>
      <p:graphicFrame>
        <p:nvGraphicFramePr>
          <p:cNvPr id="115" name="Google Shape;115;p15"/>
          <p:cNvGraphicFramePr/>
          <p:nvPr/>
        </p:nvGraphicFramePr>
        <p:xfrm>
          <a:off x="8108949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{A076148D-A539-4D65-A8B1-372E541F322A}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Poule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</a:tbl>
          </a:graphicData>
        </a:graphic>
      </p:graphicFrame>
      <p:graphicFrame>
        <p:nvGraphicFramePr>
          <p:cNvPr id="116" name="Google Shape;116;p15"/>
          <p:cNvGraphicFramePr/>
          <p:nvPr/>
        </p:nvGraphicFramePr>
        <p:xfrm>
          <a:off x="2546348" y="42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{A076148D-A539-4D65-A8B1-372E541F322A}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Poule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</a:tbl>
          </a:graphicData>
        </a:graphic>
      </p:graphicFrame>
      <p:graphicFrame>
        <p:nvGraphicFramePr>
          <p:cNvPr id="117" name="Google Shape;117;p15"/>
          <p:cNvGraphicFramePr/>
          <p:nvPr/>
        </p:nvGraphicFramePr>
        <p:xfrm>
          <a:off x="8108948" y="421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{A076148D-A539-4D65-A8B1-372E541F322A}</a:tableStyleId>
              </a:tblPr>
              <a:tblGrid>
                <a:gridCol w="3310125"/>
              </a:tblGrid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Poule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A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B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C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300" u="none" cap="none" strike="noStrike"/>
                        <a:t>Equipe Chapeau D</a:t>
                      </a:r>
                      <a:endParaRPr b="0" i="0" sz="2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6025" marB="0" marR="16025" marL="16025" anchor="b"/>
                </a:tc>
              </a:tr>
            </a:tbl>
          </a:graphicData>
        </a:graphic>
      </p:graphicFrame>
      <p:sp>
        <p:nvSpPr>
          <p:cNvPr id="118" name="Google Shape;118;p15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Les poules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 rot="-5400000">
            <a:off x="-2766060" y="2734788"/>
            <a:ext cx="6873240" cy="1371600"/>
            <a:chOff x="862729" y="342900"/>
            <a:chExt cx="10515600" cy="1371600"/>
          </a:xfrm>
        </p:grpSpPr>
        <p:sp>
          <p:nvSpPr>
            <p:cNvPr id="125" name="Google Shape;125;p16"/>
            <p:cNvSpPr/>
            <p:nvPr/>
          </p:nvSpPr>
          <p:spPr>
            <a:xfrm>
              <a:off x="862729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6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Conception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Les éliminatoires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076948" y="1497785"/>
            <a:ext cx="1371602" cy="657226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Finale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3954268" y="2481261"/>
            <a:ext cx="1371602" cy="657226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½ Finale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8191500" y="2476497"/>
            <a:ext cx="1371602" cy="62820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½ Finale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863339" y="3488300"/>
            <a:ext cx="1371602" cy="657226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¼ Finale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4997828" y="3477223"/>
            <a:ext cx="1371602" cy="66830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¼ Finale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7132317" y="3475332"/>
            <a:ext cx="1371602" cy="657226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¼ Finale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9266806" y="3464708"/>
            <a:ext cx="1371602" cy="657226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¼ Finale</a:t>
            </a:r>
            <a:endParaRPr/>
          </a:p>
        </p:txBody>
      </p:sp>
      <p:cxnSp>
        <p:nvCxnSpPr>
          <p:cNvPr id="136" name="Google Shape;136;p16"/>
          <p:cNvCxnSpPr>
            <a:stCxn id="130" idx="0"/>
            <a:endCxn id="129" idx="1"/>
          </p:cNvCxnSpPr>
          <p:nvPr/>
        </p:nvCxnSpPr>
        <p:spPr>
          <a:xfrm rot="-5400000">
            <a:off x="5031119" y="1435311"/>
            <a:ext cx="654900" cy="14370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>
            <a:stCxn id="131" idx="0"/>
            <a:endCxn id="129" idx="3"/>
          </p:cNvCxnSpPr>
          <p:nvPr/>
        </p:nvCxnSpPr>
        <p:spPr>
          <a:xfrm flipH="1" rot="5400000">
            <a:off x="7837801" y="1436997"/>
            <a:ext cx="650100" cy="14289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>
            <a:stCxn id="132" idx="0"/>
            <a:endCxn id="130" idx="1"/>
          </p:cNvCxnSpPr>
          <p:nvPr/>
        </p:nvCxnSpPr>
        <p:spPr>
          <a:xfrm rot="-5400000">
            <a:off x="3412490" y="2946650"/>
            <a:ext cx="678300" cy="4050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>
            <a:stCxn id="133" idx="0"/>
            <a:endCxn id="130" idx="3"/>
          </p:cNvCxnSpPr>
          <p:nvPr/>
        </p:nvCxnSpPr>
        <p:spPr>
          <a:xfrm flipH="1" rot="5400000">
            <a:off x="5171079" y="2964673"/>
            <a:ext cx="667200" cy="3579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>
            <a:stCxn id="134" idx="0"/>
            <a:endCxn id="131" idx="1"/>
          </p:cNvCxnSpPr>
          <p:nvPr/>
        </p:nvCxnSpPr>
        <p:spPr>
          <a:xfrm rot="-5400000">
            <a:off x="7662568" y="2946282"/>
            <a:ext cx="684600" cy="3735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>
            <a:stCxn id="135" idx="0"/>
            <a:endCxn id="131" idx="3"/>
          </p:cNvCxnSpPr>
          <p:nvPr/>
        </p:nvCxnSpPr>
        <p:spPr>
          <a:xfrm flipH="1" rot="5400000">
            <a:off x="9420857" y="2932958"/>
            <a:ext cx="674100" cy="389400"/>
          </a:xfrm>
          <a:prstGeom prst="bentConnector2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6"/>
          <p:cNvSpPr txBox="1"/>
          <p:nvPr/>
        </p:nvSpPr>
        <p:spPr>
          <a:xfrm>
            <a:off x="2209800" y="4960105"/>
            <a:ext cx="94107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équipe peut gagner ou perdre mais ne peut pas faire nul.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9596943" y="1738055"/>
            <a:ext cx="2023557" cy="57632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Petite Finale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7"/>
          <p:cNvGrpSpPr/>
          <p:nvPr/>
        </p:nvGrpSpPr>
        <p:grpSpPr>
          <a:xfrm rot="-5400000">
            <a:off x="-2766061" y="2734786"/>
            <a:ext cx="6873240" cy="1371600"/>
            <a:chOff x="862729" y="342900"/>
            <a:chExt cx="10515600" cy="1371600"/>
          </a:xfrm>
        </p:grpSpPr>
        <p:sp>
          <p:nvSpPr>
            <p:cNvPr id="150" name="Google Shape;150;p17"/>
            <p:cNvSpPr/>
            <p:nvPr/>
          </p:nvSpPr>
          <p:spPr>
            <a:xfrm>
              <a:off x="862729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7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Conception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Les matchs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5138737" y="1309700"/>
            <a:ext cx="35528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simulation par score : 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4448175" y="1994138"/>
            <a:ext cx="49339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Puissance de l’équipe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7535781">
            <a:off x="4564925" y="3073970"/>
            <a:ext cx="1595301" cy="5765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2994504" y="4187298"/>
            <a:ext cx="27736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Attaque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7995286" y="4181186"/>
            <a:ext cx="27736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Défense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240314" y="5817085"/>
            <a:ext cx="2773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Attaquant 1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3975736" y="5834355"/>
            <a:ext cx="2773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Attaquant N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5362575" y="5836063"/>
            <a:ext cx="49339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Défenseur 1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6380012">
            <a:off x="7530422" y="5116230"/>
            <a:ext cx="1285527" cy="339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9178133" y="5853333"/>
            <a:ext cx="27736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Score Défenseur N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rot="3767266">
            <a:off x="7759345" y="3134495"/>
            <a:ext cx="1595301" cy="5765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 rot="4500007">
            <a:off x="9893432" y="5095478"/>
            <a:ext cx="1285527" cy="339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 rot="4336477">
            <a:off x="4882482" y="5095401"/>
            <a:ext cx="1285527" cy="339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 rot="6380012">
            <a:off x="2524298" y="5125405"/>
            <a:ext cx="1285527" cy="3394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 rot="-5400000">
            <a:off x="-2750820" y="2734788"/>
            <a:ext cx="6873240" cy="1371600"/>
            <a:chOff x="838200" y="342900"/>
            <a:chExt cx="10515600" cy="1371600"/>
          </a:xfrm>
        </p:grpSpPr>
        <p:sp>
          <p:nvSpPr>
            <p:cNvPr id="174" name="Google Shape;174;p18"/>
            <p:cNvSpPr/>
            <p:nvPr/>
          </p:nvSpPr>
          <p:spPr>
            <a:xfrm>
              <a:off x="838200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8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Spécifications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Les matchs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981200" y="857181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Statiques :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6915150" y="856456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Evolutives : 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3538536" y="1628685"/>
            <a:ext cx="25574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équipe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Puissance de l’équipe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Entraineur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Supporter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8472487" y="1628685"/>
            <a:ext cx="27384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Blessures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Pourcentage victoire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4448174" y="3035865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Nos données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393031" y="3728967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Caractéristiques Joueurs :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1735931" y="4564036"/>
            <a:ext cx="212407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Rapidité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Accélération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Endurance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Puissance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Tête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8472487" y="4118549"/>
            <a:ext cx="1819274" cy="1819274"/>
          </a:xfrm>
          <a:prstGeom prst="ellipse">
            <a:avLst/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Joueur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6160226" y="4737494"/>
            <a:ext cx="1595301" cy="5765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3538537" y="4498093"/>
            <a:ext cx="21240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Tacle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9"/>
          <p:cNvGrpSpPr/>
          <p:nvPr/>
        </p:nvGrpSpPr>
        <p:grpSpPr>
          <a:xfrm rot="-5400000">
            <a:off x="-2750820" y="2734788"/>
            <a:ext cx="6873240" cy="1371600"/>
            <a:chOff x="838200" y="342900"/>
            <a:chExt cx="10515600" cy="1371600"/>
          </a:xfrm>
        </p:grpSpPr>
        <p:sp>
          <p:nvSpPr>
            <p:cNvPr id="194" name="Google Shape;194;p19"/>
            <p:cNvSpPr/>
            <p:nvPr/>
          </p:nvSpPr>
          <p:spPr>
            <a:xfrm>
              <a:off x="838200" y="342900"/>
              <a:ext cx="10515600" cy="13716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028700" y="1117600"/>
              <a:ext cx="647700" cy="114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9"/>
          <p:cNvSpPr txBox="1"/>
          <p:nvPr>
            <p:ph type="title"/>
          </p:nvPr>
        </p:nvSpPr>
        <p:spPr>
          <a:xfrm rot="-5400000">
            <a:off x="-4587240" y="936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</a:pPr>
            <a:r>
              <a:rPr lang="fr-FR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Spécifications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4448175" y="124550"/>
            <a:ext cx="49339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Nos données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1384935" y="1122105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Entraineurs :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2863452" y="1768436"/>
            <a:ext cx="212407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Prénom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Niveau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Nationalité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7446169" y="1055004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Equipes :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9243931" y="1666957"/>
            <a:ext cx="212407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Joueurs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Entraineurs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4149485" y="3144361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Joueurs :</a:t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5982967" y="3650445"/>
            <a:ext cx="443730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Prénom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 Joueurs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