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D81B0-E099-4A88-B77A-631B13DC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8E9D67-763D-48EF-9996-39EA7FBF6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5059C-6376-4CB1-81CA-07CA60AA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BB7A0C-1746-4A7B-9967-1F7850C3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F59610-FEAA-46B8-B50A-9CAE99F0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64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31699-0A4B-4342-9EBC-47EF1109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5721E3-875D-41A4-9D3C-27FD691D7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1A9193-B9D8-4197-AFCB-E5F31DCD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38F91-5EA8-40AF-A642-F4D87B5F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F4980-CB5C-4B7D-A3C5-7F1ECE5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69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0E5939-6616-4C04-8305-DFAF3F7EF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0CD73A-8B2F-4BE3-A966-977DE210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83DDEE-7C05-4C13-9C2C-4AFAAA33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4A4EA-ADB1-4AAF-9967-CF41EEEC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A7191-A06C-4C64-B24D-35E78DE1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7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3759C-BF06-44AC-A5AA-ABCCA472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8B0F4-2976-4A33-943E-F828D7BD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6BBAAB-8EC8-47A0-9F04-008ABF41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620B2-5351-4288-86E4-A201794B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1356B-5B88-43A6-A910-13486846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46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25DA5-77D5-49FF-ABCF-A41DE84C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21570D-83FA-4CE1-A1A7-49829A40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6C704C-41A2-47EC-8E07-B742B16E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0236E-5AAF-4D12-9FB9-6160E8CE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EE8DA-FA0E-4A4A-8763-1E483A46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1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9FFCD-F234-4487-81AB-F9967B09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B7DF6-2C9F-41D8-AD55-DB8AB7673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0BDDBF-AF57-4F33-B312-FAF580474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44D1F0-D89D-477A-BCA8-AE566B36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0304D4-E49E-4E3E-94E7-232B18C1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3F97AC-2620-464B-B848-E5B38659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7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E89DD-7BEB-4CD8-8C61-D4605EED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4EE509-769E-44E4-BD45-7B8C5682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451368-913D-460B-AFC6-09457243D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4B4378-0FD7-4870-9532-AD2DF0A9E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4CAD94-3AC9-4A93-BCB8-445128A6C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CF7780-0563-494C-9198-697D06CF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170854-52B5-44F0-9E7A-50691A18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74B0BB-5C74-4942-A37D-22151B6A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87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141AB-B056-4A6F-BEC4-2C02251D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5606C7-3333-498B-9267-075C49E4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2337E2-834C-4F3C-A51F-657057D8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9AB04A-CD7F-4022-B36A-48B823DD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1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8617E5-E256-4080-A3CF-E7F477F2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ACE8C1-B177-488A-A388-1698B2F2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D5742-402D-4FB7-A947-C6616AFC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87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2166F-6047-4A86-B047-E102E94B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F2565-ABF4-48C3-ADD1-9CA171EA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D01174-0A1F-4F1B-B971-79F01FD8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125EAB-23DA-4668-A05B-BD7E0A76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0EDCE5-8D42-4C68-8CA6-502A5970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14FD25-8C78-4427-A81F-BB8BC5E5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17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5F1BF-616F-49B7-AF56-F961FA6E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8E8309-D849-4CFC-88DC-C09F2FD5D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F04501-303B-4403-AB55-AD3AEA1D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FB4868-19DF-46D3-AF18-1038E654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6C178E-78A2-455D-BEB3-551B19DA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79D5BA-B195-47FE-9A8F-E82E687A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00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246038-5335-491B-9B19-9A30A646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3D4F7-E5A4-4B3B-92F0-BF8BBFCE2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7ED623-946F-4B8C-99EA-8C63BBA49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01BA-10AB-4472-888F-DBFB89DABB2B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34208C-2339-4C30-82F3-815E19E2F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F6C84C-DC54-4A44-A6B6-B0E8D3D29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69AF636-514C-43FA-80D8-CB91F27A63B4}"/>
              </a:ext>
            </a:extLst>
          </p:cNvPr>
          <p:cNvSpPr/>
          <p:nvPr/>
        </p:nvSpPr>
        <p:spPr>
          <a:xfrm>
            <a:off x="3697458" y="92617"/>
            <a:ext cx="4797083" cy="1059072"/>
          </a:xfrm>
          <a:prstGeom prst="round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46D85B-BAEA-46C2-9EA1-B48A83FD1B4B}"/>
              </a:ext>
            </a:extLst>
          </p:cNvPr>
          <p:cNvSpPr txBox="1"/>
          <p:nvPr/>
        </p:nvSpPr>
        <p:spPr>
          <a:xfrm>
            <a:off x="4266780" y="241592"/>
            <a:ext cx="3658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NOM DE L’ELEVE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5425B63-1413-4C15-903D-1AD57AABD26B}"/>
              </a:ext>
            </a:extLst>
          </p:cNvPr>
          <p:cNvSpPr/>
          <p:nvPr/>
        </p:nvSpPr>
        <p:spPr>
          <a:xfrm>
            <a:off x="529880" y="1902022"/>
            <a:ext cx="4797083" cy="2956656"/>
          </a:xfrm>
          <a:prstGeom prst="roundRect">
            <a:avLst>
              <a:gd name="adj" fmla="val 7265"/>
            </a:avLst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824E244-5D5F-4375-A30A-670629BD9B63}"/>
              </a:ext>
            </a:extLst>
          </p:cNvPr>
          <p:cNvSpPr/>
          <p:nvPr/>
        </p:nvSpPr>
        <p:spPr>
          <a:xfrm>
            <a:off x="6865037" y="1674056"/>
            <a:ext cx="4797083" cy="3291840"/>
          </a:xfrm>
          <a:prstGeom prst="round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GRAPHS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4A444C3-32E7-42C5-8915-092746C04E5B}"/>
              </a:ext>
            </a:extLst>
          </p:cNvPr>
          <p:cNvSpPr/>
          <p:nvPr/>
        </p:nvSpPr>
        <p:spPr>
          <a:xfrm>
            <a:off x="2862776" y="5690474"/>
            <a:ext cx="6182753" cy="926124"/>
          </a:xfrm>
          <a:prstGeom prst="round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B0E3C2-F26E-49B1-AECB-9A58D11666BE}"/>
              </a:ext>
            </a:extLst>
          </p:cNvPr>
          <p:cNvSpPr txBox="1"/>
          <p:nvPr/>
        </p:nvSpPr>
        <p:spPr>
          <a:xfrm>
            <a:off x="2953249" y="5784204"/>
            <a:ext cx="595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CITATIONS LIEE A LA NOTE 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6EE8F92-3E35-4287-B6FE-383A45650229}"/>
              </a:ext>
            </a:extLst>
          </p:cNvPr>
          <p:cNvSpPr/>
          <p:nvPr/>
        </p:nvSpPr>
        <p:spPr>
          <a:xfrm>
            <a:off x="582841" y="2227193"/>
            <a:ext cx="4609513" cy="5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148434-5F39-4DA0-A08B-6FEACE77C596}"/>
              </a:ext>
            </a:extLst>
          </p:cNvPr>
          <p:cNvSpPr txBox="1"/>
          <p:nvPr/>
        </p:nvSpPr>
        <p:spPr>
          <a:xfrm>
            <a:off x="751411" y="2339733"/>
            <a:ext cx="4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NOTE </a:t>
            </a:r>
            <a:r>
              <a:rPr lang="fr-FR" dirty="0" err="1">
                <a:solidFill>
                  <a:schemeClr val="bg1"/>
                </a:solidFill>
              </a:rPr>
              <a:t>globalle</a:t>
            </a:r>
            <a:r>
              <a:rPr lang="fr-FR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717A1EF-BE42-41F7-A116-D67EDD27EA9B}"/>
              </a:ext>
            </a:extLst>
          </p:cNvPr>
          <p:cNvSpPr/>
          <p:nvPr/>
        </p:nvSpPr>
        <p:spPr>
          <a:xfrm>
            <a:off x="582842" y="2999788"/>
            <a:ext cx="4609513" cy="686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C1D4D-B52F-467A-9595-E92AEB24B4F9}"/>
              </a:ext>
            </a:extLst>
          </p:cNvPr>
          <p:cNvSpPr txBox="1"/>
          <p:nvPr/>
        </p:nvSpPr>
        <p:spPr>
          <a:xfrm>
            <a:off x="751409" y="3057185"/>
            <a:ext cx="42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NOTE détails-</a:t>
            </a:r>
          </a:p>
          <a:p>
            <a:r>
              <a:rPr lang="fr-FR" dirty="0">
                <a:solidFill>
                  <a:schemeClr val="bg1"/>
                </a:solidFill>
              </a:rPr>
              <a:t>+ </a:t>
            </a:r>
            <a:r>
              <a:rPr lang="fr-FR" dirty="0" err="1">
                <a:solidFill>
                  <a:schemeClr val="bg1"/>
                </a:solidFill>
              </a:rPr>
              <a:t>ranking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907D012-2E95-4E4E-AF3F-D983DCB49A91}"/>
              </a:ext>
            </a:extLst>
          </p:cNvPr>
          <p:cNvSpPr/>
          <p:nvPr/>
        </p:nvSpPr>
        <p:spPr>
          <a:xfrm>
            <a:off x="582842" y="4077098"/>
            <a:ext cx="4609513" cy="5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C7F6CC-3B87-4C8E-AD67-45B6E4E53AAE}"/>
              </a:ext>
            </a:extLst>
          </p:cNvPr>
          <p:cNvSpPr txBox="1"/>
          <p:nvPr/>
        </p:nvSpPr>
        <p:spPr>
          <a:xfrm>
            <a:off x="751412" y="4189638"/>
            <a:ext cx="4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CITATION PERSONNALISEE (</a:t>
            </a:r>
            <a:r>
              <a:rPr lang="fr-FR" dirty="0" err="1">
                <a:solidFill>
                  <a:schemeClr val="bg1"/>
                </a:solidFill>
              </a:rPr>
              <a:t>overkill</a:t>
            </a:r>
            <a:r>
              <a:rPr lang="fr-FR" dirty="0">
                <a:solidFill>
                  <a:schemeClr val="bg1"/>
                </a:solidFill>
              </a:rPr>
              <a:t> / &lt;10…)</a:t>
            </a:r>
          </a:p>
        </p:txBody>
      </p:sp>
    </p:spTree>
    <p:extLst>
      <p:ext uri="{BB962C8B-B14F-4D97-AF65-F5344CB8AC3E}">
        <p14:creationId xmlns:p14="http://schemas.microsoft.com/office/powerpoint/2010/main" val="3788330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24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Waeckel</dc:creator>
  <cp:lastModifiedBy>Quentin Lieumont</cp:lastModifiedBy>
  <cp:revision>4</cp:revision>
  <dcterms:created xsi:type="dcterms:W3CDTF">2018-11-14T14:15:26Z</dcterms:created>
  <dcterms:modified xsi:type="dcterms:W3CDTF">2018-11-16T06:28:23Z</dcterms:modified>
</cp:coreProperties>
</file>