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82" r:id="rId7"/>
    <p:sldId id="284" r:id="rId8"/>
    <p:sldId id="285" r:id="rId9"/>
    <p:sldId id="278" r:id="rId10"/>
    <p:sldId id="279" r:id="rId11"/>
    <p:sldId id="280" r:id="rId12"/>
    <p:sldId id="281" r:id="rId13"/>
    <p:sldId id="286" r:id="rId14"/>
    <p:sldId id="287" r:id="rId15"/>
    <p:sldId id="288" r:id="rId16"/>
    <p:sldId id="289" r:id="rId17"/>
    <p:sldId id="290" r:id="rId1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 Pincet" userId="23d7ebf01d129d3d" providerId="LiveId" clId="{0C02240C-E775-4055-8DB4-657C34A2CCD4}"/>
    <pc:docChg chg="undo redo custSel addSld delSld modSld sldOrd">
      <pc:chgData name="B Pincet" userId="23d7ebf01d129d3d" providerId="LiveId" clId="{0C02240C-E775-4055-8DB4-657C34A2CCD4}" dt="2021-12-28T16:46:33.184" v="2769" actId="1076"/>
      <pc:docMkLst>
        <pc:docMk/>
      </pc:docMkLst>
      <pc:sldChg chg="modSp add mod ord">
        <pc:chgData name="B Pincet" userId="23d7ebf01d129d3d" providerId="LiveId" clId="{0C02240C-E775-4055-8DB4-657C34A2CCD4}" dt="2021-12-28T15:46:26.671" v="19" actId="20577"/>
        <pc:sldMkLst>
          <pc:docMk/>
          <pc:sldMk cId="1595468151" sldId="282"/>
        </pc:sldMkLst>
        <pc:spChg chg="mod">
          <ac:chgData name="B Pincet" userId="23d7ebf01d129d3d" providerId="LiveId" clId="{0C02240C-E775-4055-8DB4-657C34A2CCD4}" dt="2021-12-28T15:46:26.671" v="19" actId="20577"/>
          <ac:spMkLst>
            <pc:docMk/>
            <pc:sldMk cId="1595468151" sldId="282"/>
            <ac:spMk id="2" creationId="{504289AC-016B-4EA3-9036-3CB41F227971}"/>
          </ac:spMkLst>
        </pc:spChg>
      </pc:sldChg>
      <pc:sldChg chg="new del">
        <pc:chgData name="B Pincet" userId="23d7ebf01d129d3d" providerId="LiveId" clId="{0C02240C-E775-4055-8DB4-657C34A2CCD4}" dt="2021-12-28T15:46:58.927" v="21" actId="47"/>
        <pc:sldMkLst>
          <pc:docMk/>
          <pc:sldMk cId="1714936871" sldId="283"/>
        </pc:sldMkLst>
      </pc:sldChg>
      <pc:sldChg chg="addSp modSp new del mod setBg">
        <pc:chgData name="B Pincet" userId="23d7ebf01d129d3d" providerId="LiveId" clId="{0C02240C-E775-4055-8DB4-657C34A2CCD4}" dt="2021-12-28T15:57:18.402" v="605" actId="47"/>
        <pc:sldMkLst>
          <pc:docMk/>
          <pc:sldMk cId="1730523304" sldId="283"/>
        </pc:sldMkLst>
        <pc:spChg chg="mod">
          <ac:chgData name="B Pincet" userId="23d7ebf01d129d3d" providerId="LiveId" clId="{0C02240C-E775-4055-8DB4-657C34A2CCD4}" dt="2021-12-28T15:47:07.259" v="28" actId="20577"/>
          <ac:spMkLst>
            <pc:docMk/>
            <pc:sldMk cId="1730523304" sldId="283"/>
            <ac:spMk id="2" creationId="{049AD714-E5AE-4633-9108-D3EC5175933A}"/>
          </ac:spMkLst>
        </pc:spChg>
        <pc:graphicFrameChg chg="add mod modGraphic">
          <ac:chgData name="B Pincet" userId="23d7ebf01d129d3d" providerId="LiveId" clId="{0C02240C-E775-4055-8DB4-657C34A2CCD4}" dt="2021-12-28T15:55:02.257" v="468" actId="1076"/>
          <ac:graphicFrameMkLst>
            <pc:docMk/>
            <pc:sldMk cId="1730523304" sldId="283"/>
            <ac:graphicFrameMk id="5" creationId="{C8C21AAA-5004-4B55-B0E8-A34B173F59AE}"/>
          </ac:graphicFrameMkLst>
        </pc:graphicFrameChg>
        <pc:picChg chg="add mod">
          <ac:chgData name="B Pincet" userId="23d7ebf01d129d3d" providerId="LiveId" clId="{0C02240C-E775-4055-8DB4-657C34A2CCD4}" dt="2021-12-28T15:54:33.092" v="466" actId="1076"/>
          <ac:picMkLst>
            <pc:docMk/>
            <pc:sldMk cId="1730523304" sldId="283"/>
            <ac:picMk id="4" creationId="{7B3B367E-3936-4473-839B-FB2D1668372C}"/>
          </ac:picMkLst>
        </pc:picChg>
      </pc:sldChg>
      <pc:sldChg chg="modSp add setBg">
        <pc:chgData name="B Pincet" userId="23d7ebf01d129d3d" providerId="LiveId" clId="{0C02240C-E775-4055-8DB4-657C34A2CCD4}" dt="2021-12-28T15:57:05.628" v="603" actId="20577"/>
        <pc:sldMkLst>
          <pc:docMk/>
          <pc:sldMk cId="937395828" sldId="284"/>
        </pc:sldMkLst>
        <pc:graphicFrameChg chg="mod">
          <ac:chgData name="B Pincet" userId="23d7ebf01d129d3d" providerId="LiveId" clId="{0C02240C-E775-4055-8DB4-657C34A2CCD4}" dt="2021-12-28T15:57:05.628" v="603" actId="20577"/>
          <ac:graphicFrameMkLst>
            <pc:docMk/>
            <pc:sldMk cId="937395828" sldId="284"/>
            <ac:graphicFrameMk id="5" creationId="{C8C21AAA-5004-4B55-B0E8-A34B173F59AE}"/>
          </ac:graphicFrameMkLst>
        </pc:graphicFrameChg>
      </pc:sldChg>
      <pc:sldChg chg="addSp delSp modSp add mod">
        <pc:chgData name="B Pincet" userId="23d7ebf01d129d3d" providerId="LiveId" clId="{0C02240C-E775-4055-8DB4-657C34A2CCD4}" dt="2021-12-28T15:59:06.495" v="617" actId="1076"/>
        <pc:sldMkLst>
          <pc:docMk/>
          <pc:sldMk cId="1453344552" sldId="285"/>
        </pc:sldMkLst>
        <pc:spChg chg="mod">
          <ac:chgData name="B Pincet" userId="23d7ebf01d129d3d" providerId="LiveId" clId="{0C02240C-E775-4055-8DB4-657C34A2CCD4}" dt="2021-12-28T15:58:07.987" v="610" actId="20577"/>
          <ac:spMkLst>
            <pc:docMk/>
            <pc:sldMk cId="1453344552" sldId="285"/>
            <ac:spMk id="2" creationId="{049AD714-E5AE-4633-9108-D3EC5175933A}"/>
          </ac:spMkLst>
        </pc:spChg>
        <pc:picChg chg="del">
          <ac:chgData name="B Pincet" userId="23d7ebf01d129d3d" providerId="LiveId" clId="{0C02240C-E775-4055-8DB4-657C34A2CCD4}" dt="2021-12-28T15:58:43.606" v="611" actId="478"/>
          <ac:picMkLst>
            <pc:docMk/>
            <pc:sldMk cId="1453344552" sldId="285"/>
            <ac:picMk id="4" creationId="{7B3B367E-3936-4473-839B-FB2D1668372C}"/>
          </ac:picMkLst>
        </pc:picChg>
        <pc:picChg chg="add mod modCrop">
          <ac:chgData name="B Pincet" userId="23d7ebf01d129d3d" providerId="LiveId" clId="{0C02240C-E775-4055-8DB4-657C34A2CCD4}" dt="2021-12-28T15:59:06.495" v="617" actId="1076"/>
          <ac:picMkLst>
            <pc:docMk/>
            <pc:sldMk cId="1453344552" sldId="285"/>
            <ac:picMk id="6" creationId="{EA06AB29-66AB-4A55-AEA7-F53A915BDEFB}"/>
          </ac:picMkLst>
        </pc:picChg>
      </pc:sldChg>
      <pc:sldChg chg="addSp delSp modSp new mod">
        <pc:chgData name="B Pincet" userId="23d7ebf01d129d3d" providerId="LiveId" clId="{0C02240C-E775-4055-8DB4-657C34A2CCD4}" dt="2021-12-28T16:09:30.270" v="909" actId="113"/>
        <pc:sldMkLst>
          <pc:docMk/>
          <pc:sldMk cId="1235028097" sldId="286"/>
        </pc:sldMkLst>
        <pc:spChg chg="mod">
          <ac:chgData name="B Pincet" userId="23d7ebf01d129d3d" providerId="LiveId" clId="{0C02240C-E775-4055-8DB4-657C34A2CCD4}" dt="2021-12-28T16:03:48.526" v="690" actId="20577"/>
          <ac:spMkLst>
            <pc:docMk/>
            <pc:sldMk cId="1235028097" sldId="286"/>
            <ac:spMk id="2" creationId="{C01E0615-76D8-4A68-BFC5-432873B16C06}"/>
          </ac:spMkLst>
        </pc:spChg>
        <pc:spChg chg="add del mod">
          <ac:chgData name="B Pincet" userId="23d7ebf01d129d3d" providerId="LiveId" clId="{0C02240C-E775-4055-8DB4-657C34A2CCD4}" dt="2021-12-28T16:03:34.007" v="666" actId="478"/>
          <ac:spMkLst>
            <pc:docMk/>
            <pc:sldMk cId="1235028097" sldId="286"/>
            <ac:spMk id="3" creationId="{DEDCD955-CF5A-43CE-956D-F93965FBC446}"/>
          </ac:spMkLst>
        </pc:spChg>
        <pc:spChg chg="add mod">
          <ac:chgData name="B Pincet" userId="23d7ebf01d129d3d" providerId="LiveId" clId="{0C02240C-E775-4055-8DB4-657C34A2CCD4}" dt="2021-12-28T16:09:27.656" v="908" actId="113"/>
          <ac:spMkLst>
            <pc:docMk/>
            <pc:sldMk cId="1235028097" sldId="286"/>
            <ac:spMk id="9" creationId="{CCDBE589-0D61-47C7-A436-000F07A36494}"/>
          </ac:spMkLst>
        </pc:spChg>
        <pc:spChg chg="add mod">
          <ac:chgData name="B Pincet" userId="23d7ebf01d129d3d" providerId="LiveId" clId="{0C02240C-E775-4055-8DB4-657C34A2CCD4}" dt="2021-12-28T16:09:30.270" v="909" actId="113"/>
          <ac:spMkLst>
            <pc:docMk/>
            <pc:sldMk cId="1235028097" sldId="286"/>
            <ac:spMk id="10" creationId="{DF75C22B-E49E-4107-8AAD-36203AC4DE67}"/>
          </ac:spMkLst>
        </pc:spChg>
        <pc:graphicFrameChg chg="add mod modGraphic">
          <ac:chgData name="B Pincet" userId="23d7ebf01d129d3d" providerId="LiveId" clId="{0C02240C-E775-4055-8DB4-657C34A2CCD4}" dt="2021-12-28T16:07:03.734" v="857" actId="1076"/>
          <ac:graphicFrameMkLst>
            <pc:docMk/>
            <pc:sldMk cId="1235028097" sldId="286"/>
            <ac:graphicFrameMk id="4" creationId="{E155D028-7B05-4AE5-AAEE-11DA4403BF8E}"/>
          </ac:graphicFrameMkLst>
        </pc:graphicFrameChg>
        <pc:picChg chg="add mod">
          <ac:chgData name="B Pincet" userId="23d7ebf01d129d3d" providerId="LiveId" clId="{0C02240C-E775-4055-8DB4-657C34A2CCD4}" dt="2021-12-28T16:07:31.697" v="860" actId="1076"/>
          <ac:picMkLst>
            <pc:docMk/>
            <pc:sldMk cId="1235028097" sldId="286"/>
            <ac:picMk id="6" creationId="{BB58609B-2DF8-4F5B-874D-553C99C9A351}"/>
          </ac:picMkLst>
        </pc:picChg>
        <pc:picChg chg="add mod">
          <ac:chgData name="B Pincet" userId="23d7ebf01d129d3d" providerId="LiveId" clId="{0C02240C-E775-4055-8DB4-657C34A2CCD4}" dt="2021-12-28T16:08:35.825" v="863" actId="1076"/>
          <ac:picMkLst>
            <pc:docMk/>
            <pc:sldMk cId="1235028097" sldId="286"/>
            <ac:picMk id="8" creationId="{C04EF0DE-B1E1-4C7D-9D3E-135F7DF20920}"/>
          </ac:picMkLst>
        </pc:picChg>
      </pc:sldChg>
      <pc:sldChg chg="addSp modSp new mod setBg">
        <pc:chgData name="B Pincet" userId="23d7ebf01d129d3d" providerId="LiveId" clId="{0C02240C-E775-4055-8DB4-657C34A2CCD4}" dt="2021-12-28T16:20:51.630" v="1463"/>
        <pc:sldMkLst>
          <pc:docMk/>
          <pc:sldMk cId="759470255" sldId="287"/>
        </pc:sldMkLst>
        <pc:spChg chg="mod">
          <ac:chgData name="B Pincet" userId="23d7ebf01d129d3d" providerId="LiveId" clId="{0C02240C-E775-4055-8DB4-657C34A2CCD4}" dt="2021-12-28T16:09:52.504" v="930" actId="20577"/>
          <ac:spMkLst>
            <pc:docMk/>
            <pc:sldMk cId="759470255" sldId="287"/>
            <ac:spMk id="2" creationId="{6C5AAA93-1691-4BE8-B015-CC229FDC4FE4}"/>
          </ac:spMkLst>
        </pc:spChg>
        <pc:spChg chg="add mod">
          <ac:chgData name="B Pincet" userId="23d7ebf01d129d3d" providerId="LiveId" clId="{0C02240C-E775-4055-8DB4-657C34A2CCD4}" dt="2021-12-28T16:19:21.029" v="1451" actId="1076"/>
          <ac:spMkLst>
            <pc:docMk/>
            <pc:sldMk cId="759470255" sldId="287"/>
            <ac:spMk id="12" creationId="{6578196F-AC59-44B1-9915-CE1086B7E71B}"/>
          </ac:spMkLst>
        </pc:spChg>
        <pc:picChg chg="add mod">
          <ac:chgData name="B Pincet" userId="23d7ebf01d129d3d" providerId="LiveId" clId="{0C02240C-E775-4055-8DB4-657C34A2CCD4}" dt="2021-12-28T16:19:13.721" v="1449" actId="1076"/>
          <ac:picMkLst>
            <pc:docMk/>
            <pc:sldMk cId="759470255" sldId="287"/>
            <ac:picMk id="3" creationId="{78663EC2-796B-4F00-A078-880FF96B81FC}"/>
          </ac:picMkLst>
        </pc:picChg>
        <pc:picChg chg="add mod">
          <ac:chgData name="B Pincet" userId="23d7ebf01d129d3d" providerId="LiveId" clId="{0C02240C-E775-4055-8DB4-657C34A2CCD4}" dt="2021-12-28T16:19:13.721" v="1449" actId="1076"/>
          <ac:picMkLst>
            <pc:docMk/>
            <pc:sldMk cId="759470255" sldId="287"/>
            <ac:picMk id="4" creationId="{F4B22C37-EB2C-4803-8988-132B8DA3BD54}"/>
          </ac:picMkLst>
        </pc:pic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6" creationId="{4F415D4A-7210-4FDC-9C07-FA7EE0F6EC9F}"/>
          </ac:cxnSpMkLst>
        </pc:cxn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7" creationId="{3FE30DE5-E6EE-4868-B8B7-10DC7F9BDF5C}"/>
          </ac:cxnSpMkLst>
        </pc:cxn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8" creationId="{65864BE1-EDC2-42DF-8969-AEE673AD8FD4}"/>
          </ac:cxnSpMkLst>
        </pc:cxn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9" creationId="{FEA038F8-165B-4079-B375-78E65EF3FDEF}"/>
          </ac:cxnSpMkLst>
        </pc:cxn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10" creationId="{B7083B99-AA85-4994-8445-706A3BDADFCC}"/>
          </ac:cxnSpMkLst>
        </pc:cxnChg>
        <pc:cxnChg chg="add mod">
          <ac:chgData name="B Pincet" userId="23d7ebf01d129d3d" providerId="LiveId" clId="{0C02240C-E775-4055-8DB4-657C34A2CCD4}" dt="2021-12-28T16:19:13.721" v="1449" actId="1076"/>
          <ac:cxnSpMkLst>
            <pc:docMk/>
            <pc:sldMk cId="759470255" sldId="287"/>
            <ac:cxnSpMk id="11" creationId="{6519E382-C2C7-414B-B84D-6B146885033C}"/>
          </ac:cxnSpMkLst>
        </pc:cxnChg>
      </pc:sldChg>
      <pc:sldChg chg="addSp delSp modSp new mod setBg">
        <pc:chgData name="B Pincet" userId="23d7ebf01d129d3d" providerId="LiveId" clId="{0C02240C-E775-4055-8DB4-657C34A2CCD4}" dt="2021-12-28T16:25:34.597" v="2070" actId="167"/>
        <pc:sldMkLst>
          <pc:docMk/>
          <pc:sldMk cId="2000174541" sldId="288"/>
        </pc:sldMkLst>
        <pc:spChg chg="del">
          <ac:chgData name="B Pincet" userId="23d7ebf01d129d3d" providerId="LiveId" clId="{0C02240C-E775-4055-8DB4-657C34A2CCD4}" dt="2021-12-28T16:20:09.450" v="1453"/>
          <ac:spMkLst>
            <pc:docMk/>
            <pc:sldMk cId="2000174541" sldId="288"/>
            <ac:spMk id="2" creationId="{6809F4BF-110A-4346-9D9D-F7FF6C9DE415}"/>
          </ac:spMkLst>
        </pc:spChg>
        <pc:spChg chg="add mod">
          <ac:chgData name="B Pincet" userId="23d7ebf01d129d3d" providerId="LiveId" clId="{0C02240C-E775-4055-8DB4-657C34A2CCD4}" dt="2021-12-28T16:20:09.450" v="1453"/>
          <ac:spMkLst>
            <pc:docMk/>
            <pc:sldMk cId="2000174541" sldId="288"/>
            <ac:spMk id="3" creationId="{F25C97BD-6491-4E1E-B2A6-64E32F2BA42A}"/>
          </ac:spMkLst>
        </pc:spChg>
        <pc:spChg chg="add mod">
          <ac:chgData name="B Pincet" userId="23d7ebf01d129d3d" providerId="LiveId" clId="{0C02240C-E775-4055-8DB4-657C34A2CCD4}" dt="2021-12-28T16:20:10.824" v="1454"/>
          <ac:spMkLst>
            <pc:docMk/>
            <pc:sldMk cId="2000174541" sldId="288"/>
            <ac:spMk id="4" creationId="{71E5D384-E4E3-4779-BA48-7241E4AF502F}"/>
          </ac:spMkLst>
        </pc:spChg>
        <pc:spChg chg="add mod">
          <ac:chgData name="B Pincet" userId="23d7ebf01d129d3d" providerId="LiveId" clId="{0C02240C-E775-4055-8DB4-657C34A2CCD4}" dt="2021-12-28T16:25:02.290" v="2064" actId="1076"/>
          <ac:spMkLst>
            <pc:docMk/>
            <pc:sldMk cId="2000174541" sldId="288"/>
            <ac:spMk id="6" creationId="{DDAC5844-BD94-4DA8-875C-1730631AE8BB}"/>
          </ac:spMkLst>
        </pc:spChg>
        <pc:picChg chg="add mod ord">
          <ac:chgData name="B Pincet" userId="23d7ebf01d129d3d" providerId="LiveId" clId="{0C02240C-E775-4055-8DB4-657C34A2CCD4}" dt="2021-12-28T16:25:34.597" v="2070" actId="167"/>
          <ac:picMkLst>
            <pc:docMk/>
            <pc:sldMk cId="2000174541" sldId="288"/>
            <ac:picMk id="7" creationId="{E874AE01-ACB9-42DB-9F59-9246D2B2F469}"/>
          </ac:picMkLst>
        </pc:picChg>
        <pc:picChg chg="add mod">
          <ac:chgData name="B Pincet" userId="23d7ebf01d129d3d" providerId="LiveId" clId="{0C02240C-E775-4055-8DB4-657C34A2CCD4}" dt="2021-12-28T16:24:56.736" v="2062" actId="1076"/>
          <ac:picMkLst>
            <pc:docMk/>
            <pc:sldMk cId="2000174541" sldId="288"/>
            <ac:picMk id="4098" creationId="{D49545A0-BED5-4EC8-8799-F13491EF1E53}"/>
          </ac:picMkLst>
        </pc:picChg>
      </pc:sldChg>
      <pc:sldChg chg="addSp delSp modSp new mod">
        <pc:chgData name="B Pincet" userId="23d7ebf01d129d3d" providerId="LiveId" clId="{0C02240C-E775-4055-8DB4-657C34A2CCD4}" dt="2021-12-28T16:46:33.184" v="2769" actId="1076"/>
        <pc:sldMkLst>
          <pc:docMk/>
          <pc:sldMk cId="804639222" sldId="289"/>
        </pc:sldMkLst>
        <pc:spChg chg="mod">
          <ac:chgData name="B Pincet" userId="23d7ebf01d129d3d" providerId="LiveId" clId="{0C02240C-E775-4055-8DB4-657C34A2CCD4}" dt="2021-12-28T16:28:06.883" v="2214" actId="20577"/>
          <ac:spMkLst>
            <pc:docMk/>
            <pc:sldMk cId="804639222" sldId="289"/>
            <ac:spMk id="2" creationId="{61EAA26D-5B01-4095-A2C0-94166A10D907}"/>
          </ac:spMkLst>
        </pc:spChg>
        <pc:spChg chg="add mod">
          <ac:chgData name="B Pincet" userId="23d7ebf01d129d3d" providerId="LiveId" clId="{0C02240C-E775-4055-8DB4-657C34A2CCD4}" dt="2021-12-28T16:46:33.184" v="2769" actId="1076"/>
          <ac:spMkLst>
            <pc:docMk/>
            <pc:sldMk cId="804639222" sldId="289"/>
            <ac:spMk id="4" creationId="{B5194A69-FF2C-4727-B2C9-06614B5E39A0}"/>
          </ac:spMkLst>
        </pc:spChg>
        <pc:graphicFrameChg chg="add mod modGraphic">
          <ac:chgData name="B Pincet" userId="23d7ebf01d129d3d" providerId="LiveId" clId="{0C02240C-E775-4055-8DB4-657C34A2CCD4}" dt="2021-12-28T16:46:17.644" v="2765" actId="1076"/>
          <ac:graphicFrameMkLst>
            <pc:docMk/>
            <pc:sldMk cId="804639222" sldId="289"/>
            <ac:graphicFrameMk id="5" creationId="{10F39123-E5B1-4A2E-9B28-954333512628}"/>
          </ac:graphicFrameMkLst>
        </pc:graphicFrameChg>
        <pc:graphicFrameChg chg="add mod ord modGraphic">
          <ac:chgData name="B Pincet" userId="23d7ebf01d129d3d" providerId="LiveId" clId="{0C02240C-E775-4055-8DB4-657C34A2CCD4}" dt="2021-12-28T16:46:25.957" v="2768" actId="1076"/>
          <ac:graphicFrameMkLst>
            <pc:docMk/>
            <pc:sldMk cId="804639222" sldId="289"/>
            <ac:graphicFrameMk id="8" creationId="{A185418F-8F68-4B8D-A0BC-4EAE10B95B43}"/>
          </ac:graphicFrameMkLst>
        </pc:graphicFrameChg>
        <pc:picChg chg="add del mod">
          <ac:chgData name="B Pincet" userId="23d7ebf01d129d3d" providerId="LiveId" clId="{0C02240C-E775-4055-8DB4-657C34A2CCD4}" dt="2021-12-28T16:41:55.450" v="2672" actId="478"/>
          <ac:picMkLst>
            <pc:docMk/>
            <pc:sldMk cId="804639222" sldId="289"/>
            <ac:picMk id="7" creationId="{CE18328A-5B48-4E6F-8E9D-2821A70665BE}"/>
          </ac:picMkLst>
        </pc:picChg>
      </pc:sldChg>
      <pc:sldChg chg="addSp modSp new mod">
        <pc:chgData name="B Pincet" userId="23d7ebf01d129d3d" providerId="LiveId" clId="{0C02240C-E775-4055-8DB4-657C34A2CCD4}" dt="2021-12-28T16:34:56.681" v="2434" actId="1076"/>
        <pc:sldMkLst>
          <pc:docMk/>
          <pc:sldMk cId="899753507" sldId="290"/>
        </pc:sldMkLst>
        <pc:spChg chg="mod">
          <ac:chgData name="B Pincet" userId="23d7ebf01d129d3d" providerId="LiveId" clId="{0C02240C-E775-4055-8DB4-657C34A2CCD4}" dt="2021-12-28T16:28:54.959" v="2235" actId="20577"/>
          <ac:spMkLst>
            <pc:docMk/>
            <pc:sldMk cId="899753507" sldId="290"/>
            <ac:spMk id="2" creationId="{387C8F72-4AA8-40F6-BB19-E5B0F02C3230}"/>
          </ac:spMkLst>
        </pc:spChg>
        <pc:spChg chg="add mod">
          <ac:chgData name="B Pincet" userId="23d7ebf01d129d3d" providerId="LiveId" clId="{0C02240C-E775-4055-8DB4-657C34A2CCD4}" dt="2021-12-28T16:34:56.681" v="2434" actId="1076"/>
          <ac:spMkLst>
            <pc:docMk/>
            <pc:sldMk cId="899753507" sldId="290"/>
            <ac:spMk id="4" creationId="{DCD465BB-FADA-4CCA-B667-122C9096EA39}"/>
          </ac:spMkLst>
        </pc:spChg>
        <pc:picChg chg="add mod">
          <ac:chgData name="B Pincet" userId="23d7ebf01d129d3d" providerId="LiveId" clId="{0C02240C-E775-4055-8DB4-657C34A2CCD4}" dt="2021-12-28T16:29:06.866" v="2239" actId="1076"/>
          <ac:picMkLst>
            <pc:docMk/>
            <pc:sldMk cId="899753507" sldId="290"/>
            <ac:picMk id="5122" creationId="{0F77B5B1-DC26-411D-AB51-40CE7A0C0DE9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DD634-C9EA-4796-9EFE-69BDA30E00A5}" type="doc">
      <dgm:prSet loTypeId="urn:microsoft.com/office/officeart/2005/8/layout/process3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EC6307CD-B393-45F0-897F-5BC8896FF733}">
      <dgm:prSet phldrT="[Texte]"/>
      <dgm:spPr/>
      <dgm:t>
        <a:bodyPr/>
        <a:lstStyle/>
        <a:p>
          <a:r>
            <a:rPr lang="fr-FR" dirty="0"/>
            <a:t>Data </a:t>
          </a:r>
          <a:r>
            <a:rPr lang="fr-FR" dirty="0" err="1"/>
            <a:t>Cleaning</a:t>
          </a:r>
          <a:endParaRPr lang="fr-FR" dirty="0"/>
        </a:p>
      </dgm:t>
    </dgm:pt>
    <dgm:pt modelId="{15A67D21-3E8A-4FB7-A028-B1810A6525F7}" type="parTrans" cxnId="{06CEDEC0-6DAA-4D0C-951F-9170A1DE82A9}">
      <dgm:prSet/>
      <dgm:spPr/>
      <dgm:t>
        <a:bodyPr/>
        <a:lstStyle/>
        <a:p>
          <a:endParaRPr lang="fr-FR"/>
        </a:p>
      </dgm:t>
    </dgm:pt>
    <dgm:pt modelId="{861BE216-C432-45F2-9BA5-8B89EC1D79A6}" type="sibTrans" cxnId="{06CEDEC0-6DAA-4D0C-951F-9170A1DE82A9}">
      <dgm:prSet/>
      <dgm:spPr/>
      <dgm:t>
        <a:bodyPr/>
        <a:lstStyle/>
        <a:p>
          <a:endParaRPr lang="fr-FR"/>
        </a:p>
      </dgm:t>
    </dgm:pt>
    <dgm:pt modelId="{D0D0EC9E-27AE-4A25-99B6-5B062188DB29}">
      <dgm:prSet phldrT="[Texte]"/>
      <dgm:spPr/>
      <dgm:t>
        <a:bodyPr/>
        <a:lstStyle/>
        <a:p>
          <a:r>
            <a:rPr lang="fr-FR" dirty="0" err="1"/>
            <a:t>Preparation</a:t>
          </a:r>
          <a:r>
            <a:rPr lang="fr-FR" dirty="0"/>
            <a:t> of the data set</a:t>
          </a:r>
        </a:p>
      </dgm:t>
    </dgm:pt>
    <dgm:pt modelId="{5C3DDED1-C669-4AE8-B980-929F4314A119}" type="parTrans" cxnId="{044B9917-7EB5-4FEE-B6F4-DF735B6478B5}">
      <dgm:prSet/>
      <dgm:spPr/>
      <dgm:t>
        <a:bodyPr/>
        <a:lstStyle/>
        <a:p>
          <a:endParaRPr lang="fr-FR"/>
        </a:p>
      </dgm:t>
    </dgm:pt>
    <dgm:pt modelId="{2E4D132D-5A29-4F9C-B113-1B6090A0EB8B}" type="sibTrans" cxnId="{044B9917-7EB5-4FEE-B6F4-DF735B6478B5}">
      <dgm:prSet/>
      <dgm:spPr/>
      <dgm:t>
        <a:bodyPr/>
        <a:lstStyle/>
        <a:p>
          <a:endParaRPr lang="fr-FR"/>
        </a:p>
      </dgm:t>
    </dgm:pt>
    <dgm:pt modelId="{EA324858-23BD-485D-80A7-8B0FB8B9E59A}">
      <dgm:prSet phldrT="[Texte]"/>
      <dgm:spPr/>
      <dgm:t>
        <a:bodyPr/>
        <a:lstStyle/>
        <a:p>
          <a:r>
            <a:rPr lang="fr-FR" dirty="0"/>
            <a:t>Data-</a:t>
          </a:r>
          <a:r>
            <a:rPr lang="fr-FR" dirty="0" err="1"/>
            <a:t>visualization</a:t>
          </a:r>
          <a:endParaRPr lang="fr-FR" dirty="0"/>
        </a:p>
      </dgm:t>
    </dgm:pt>
    <dgm:pt modelId="{EAE6ADFF-D652-4081-A1D7-0DEDC2D34D7B}" type="parTrans" cxnId="{76083EAE-01C8-44D4-82DD-13CB45C31C36}">
      <dgm:prSet/>
      <dgm:spPr/>
      <dgm:t>
        <a:bodyPr/>
        <a:lstStyle/>
        <a:p>
          <a:endParaRPr lang="fr-FR"/>
        </a:p>
      </dgm:t>
    </dgm:pt>
    <dgm:pt modelId="{F68B807D-3058-4374-92B3-309A8C78559B}" type="sibTrans" cxnId="{76083EAE-01C8-44D4-82DD-13CB45C31C36}">
      <dgm:prSet/>
      <dgm:spPr/>
      <dgm:t>
        <a:bodyPr/>
        <a:lstStyle/>
        <a:p>
          <a:endParaRPr lang="fr-FR"/>
        </a:p>
      </dgm:t>
    </dgm:pt>
    <dgm:pt modelId="{F22429E6-8B60-42BD-AEA3-DD26BDB3C181}">
      <dgm:prSet phldrT="[Texte]"/>
      <dgm:spPr/>
      <dgm:t>
        <a:bodyPr/>
        <a:lstStyle/>
        <a:p>
          <a:r>
            <a:rPr lang="fr-FR" dirty="0"/>
            <a:t>Data set </a:t>
          </a:r>
          <a:r>
            <a:rPr lang="fr-FR" dirty="0" err="1"/>
            <a:t>presentation</a:t>
          </a:r>
          <a:r>
            <a:rPr lang="fr-FR" dirty="0"/>
            <a:t> </a:t>
          </a:r>
        </a:p>
      </dgm:t>
    </dgm:pt>
    <dgm:pt modelId="{6EC73467-1673-45FF-902C-9E94930FAFE9}" type="parTrans" cxnId="{21980CE6-FCF0-48F2-A05A-36257C6F02BE}">
      <dgm:prSet/>
      <dgm:spPr/>
      <dgm:t>
        <a:bodyPr/>
        <a:lstStyle/>
        <a:p>
          <a:endParaRPr lang="fr-FR"/>
        </a:p>
      </dgm:t>
    </dgm:pt>
    <dgm:pt modelId="{53BCCFE7-8433-42C0-A708-B0AE64512521}" type="sibTrans" cxnId="{21980CE6-FCF0-48F2-A05A-36257C6F02BE}">
      <dgm:prSet/>
      <dgm:spPr/>
      <dgm:t>
        <a:bodyPr/>
        <a:lstStyle/>
        <a:p>
          <a:endParaRPr lang="fr-FR"/>
        </a:p>
      </dgm:t>
    </dgm:pt>
    <dgm:pt modelId="{5918676D-D8FD-45C8-91EF-C0210365F700}">
      <dgm:prSet phldrT="[Texte]"/>
      <dgm:spPr/>
      <dgm:t>
        <a:bodyPr/>
        <a:lstStyle/>
        <a:p>
          <a:r>
            <a:rPr lang="fr-FR" dirty="0"/>
            <a:t>Modeling</a:t>
          </a:r>
        </a:p>
      </dgm:t>
    </dgm:pt>
    <dgm:pt modelId="{7EBFB433-35C7-43CC-BFB2-BF08B2424DB7}" type="parTrans" cxnId="{F14CFA6E-E5E4-4B7F-805F-185A0DC8B9F6}">
      <dgm:prSet/>
      <dgm:spPr/>
      <dgm:t>
        <a:bodyPr/>
        <a:lstStyle/>
        <a:p>
          <a:endParaRPr lang="fr-FR"/>
        </a:p>
      </dgm:t>
    </dgm:pt>
    <dgm:pt modelId="{61FFA5B4-CAE0-433B-A964-9DDE9BF6ED9F}" type="sibTrans" cxnId="{F14CFA6E-E5E4-4B7F-805F-185A0DC8B9F6}">
      <dgm:prSet/>
      <dgm:spPr/>
      <dgm:t>
        <a:bodyPr/>
        <a:lstStyle/>
        <a:p>
          <a:endParaRPr lang="fr-FR"/>
        </a:p>
      </dgm:t>
    </dgm:pt>
    <dgm:pt modelId="{89D92C97-B96A-476F-9C38-FB0EA8C2C13B}">
      <dgm:prSet phldrT="[Texte]"/>
      <dgm:spPr/>
      <dgm:t>
        <a:bodyPr/>
        <a:lstStyle/>
        <a:p>
          <a:r>
            <a:rPr lang="fr-FR" dirty="0" err="1"/>
            <a:t>Creation</a:t>
          </a:r>
          <a:r>
            <a:rPr lang="fr-FR" dirty="0"/>
            <a:t> and </a:t>
          </a:r>
          <a:r>
            <a:rPr lang="fr-FR" dirty="0" err="1"/>
            <a:t>optimization</a:t>
          </a:r>
          <a:r>
            <a:rPr lang="fr-FR" dirty="0"/>
            <a:t> of </a:t>
          </a:r>
          <a:r>
            <a:rPr lang="fr-FR" dirty="0" err="1"/>
            <a:t>various</a:t>
          </a:r>
          <a:r>
            <a:rPr lang="fr-FR" dirty="0"/>
            <a:t> machine </a:t>
          </a:r>
          <a:r>
            <a:rPr lang="fr-FR" dirty="0" err="1"/>
            <a:t>learning</a:t>
          </a:r>
          <a:r>
            <a:rPr lang="fr-FR" dirty="0"/>
            <a:t> model in a classification </a:t>
          </a:r>
          <a:r>
            <a:rPr lang="fr-FR" dirty="0" err="1"/>
            <a:t>problem</a:t>
          </a:r>
          <a:endParaRPr lang="fr-FR" dirty="0"/>
        </a:p>
      </dgm:t>
    </dgm:pt>
    <dgm:pt modelId="{85728A3D-8103-4CC8-BBAF-505E578AD8B8}" type="parTrans" cxnId="{0C78B079-9D56-4A0F-BB4E-F35070059655}">
      <dgm:prSet/>
      <dgm:spPr/>
      <dgm:t>
        <a:bodyPr/>
        <a:lstStyle/>
        <a:p>
          <a:endParaRPr lang="fr-FR"/>
        </a:p>
      </dgm:t>
    </dgm:pt>
    <dgm:pt modelId="{827163DC-6754-4A78-A5E1-740EE1CEC634}" type="sibTrans" cxnId="{0C78B079-9D56-4A0F-BB4E-F35070059655}">
      <dgm:prSet/>
      <dgm:spPr/>
      <dgm:t>
        <a:bodyPr/>
        <a:lstStyle/>
        <a:p>
          <a:endParaRPr lang="fr-FR"/>
        </a:p>
      </dgm:t>
    </dgm:pt>
    <dgm:pt modelId="{335959B7-A659-4C28-ADEF-FACAEE98CBBB}">
      <dgm:prSet phldrT="[Texte]"/>
      <dgm:spPr/>
      <dgm:t>
        <a:bodyPr/>
        <a:lstStyle/>
        <a:p>
          <a:r>
            <a:rPr lang="fr-FR" dirty="0"/>
            <a:t>First </a:t>
          </a:r>
          <a:r>
            <a:rPr lang="fr-FR" dirty="0" err="1"/>
            <a:t>link</a:t>
          </a:r>
          <a:r>
            <a:rPr lang="fr-FR" dirty="0"/>
            <a:t> </a:t>
          </a:r>
          <a:r>
            <a:rPr lang="fr-FR" dirty="0" err="1"/>
            <a:t>between</a:t>
          </a:r>
          <a:r>
            <a:rPr lang="fr-FR" dirty="0"/>
            <a:t> the </a:t>
          </a:r>
          <a:r>
            <a:rPr lang="fr-FR" dirty="0" err="1"/>
            <a:t>features</a:t>
          </a:r>
          <a:r>
            <a:rPr lang="fr-FR" dirty="0"/>
            <a:t> and the </a:t>
          </a:r>
          <a:r>
            <a:rPr lang="fr-FR" dirty="0" err="1"/>
            <a:t>target</a:t>
          </a:r>
          <a:endParaRPr lang="fr-FR" dirty="0"/>
        </a:p>
      </dgm:t>
    </dgm:pt>
    <dgm:pt modelId="{0686C6B8-B3DD-4DA5-9405-438B8608CC2D}" type="parTrans" cxnId="{4B4691D1-E0FC-4F60-BB8B-1A448A55575C}">
      <dgm:prSet/>
      <dgm:spPr/>
      <dgm:t>
        <a:bodyPr/>
        <a:lstStyle/>
        <a:p>
          <a:endParaRPr lang="fr-FR"/>
        </a:p>
      </dgm:t>
    </dgm:pt>
    <dgm:pt modelId="{0CB153DF-F110-4AA5-B169-45834B227967}" type="sibTrans" cxnId="{4B4691D1-E0FC-4F60-BB8B-1A448A55575C}">
      <dgm:prSet/>
      <dgm:spPr/>
      <dgm:t>
        <a:bodyPr/>
        <a:lstStyle/>
        <a:p>
          <a:endParaRPr lang="fr-FR"/>
        </a:p>
      </dgm:t>
    </dgm:pt>
    <dgm:pt modelId="{1C2CFCEA-C737-4CF9-A716-05DE37D90DE5}">
      <dgm:prSet phldrT="[Texte]"/>
      <dgm:spPr/>
      <dgm:t>
        <a:bodyPr/>
        <a:lstStyle/>
        <a:p>
          <a:r>
            <a:rPr lang="fr-FR" dirty="0"/>
            <a:t>Flask API</a:t>
          </a:r>
        </a:p>
      </dgm:t>
    </dgm:pt>
    <dgm:pt modelId="{DC7CFE97-D54C-4227-B946-6934C7F93F86}" type="parTrans" cxnId="{AFAC14F0-1118-4CB9-BD7D-3044966713E4}">
      <dgm:prSet/>
      <dgm:spPr/>
      <dgm:t>
        <a:bodyPr/>
        <a:lstStyle/>
        <a:p>
          <a:endParaRPr lang="fr-FR"/>
        </a:p>
      </dgm:t>
    </dgm:pt>
    <dgm:pt modelId="{D4DBE34B-3966-4164-B12F-13C12915046B}" type="sibTrans" cxnId="{AFAC14F0-1118-4CB9-BD7D-3044966713E4}">
      <dgm:prSet/>
      <dgm:spPr/>
      <dgm:t>
        <a:bodyPr/>
        <a:lstStyle/>
        <a:p>
          <a:endParaRPr lang="fr-FR"/>
        </a:p>
      </dgm:t>
    </dgm:pt>
    <dgm:pt modelId="{88D1C706-52FE-4A04-A1C2-5AE289AB147E}">
      <dgm:prSet phldrT="[Texte]"/>
      <dgm:spPr/>
      <dgm:t>
        <a:bodyPr/>
        <a:lstStyle/>
        <a:p>
          <a:r>
            <a:rPr lang="fr-FR" dirty="0"/>
            <a:t>Web application to </a:t>
          </a:r>
          <a:r>
            <a:rPr lang="fr-FR" dirty="0" err="1"/>
            <a:t>make</a:t>
          </a:r>
          <a:r>
            <a:rPr lang="fr-FR" dirty="0"/>
            <a:t> </a:t>
          </a:r>
          <a:r>
            <a:rPr lang="fr-FR" dirty="0" err="1"/>
            <a:t>prediction</a:t>
          </a:r>
          <a:r>
            <a:rPr lang="fr-FR" dirty="0"/>
            <a:t> </a:t>
          </a:r>
          <a:r>
            <a:rPr lang="fr-FR" dirty="0" err="1"/>
            <a:t>based</a:t>
          </a:r>
          <a:r>
            <a:rPr lang="fr-FR" dirty="0"/>
            <a:t> on ML model</a:t>
          </a:r>
        </a:p>
      </dgm:t>
    </dgm:pt>
    <dgm:pt modelId="{A954EEFD-826B-407D-A5DB-3E4D219EBEDF}" type="parTrans" cxnId="{940A4708-D0A7-4C59-9FB8-5B940EBA740C}">
      <dgm:prSet/>
      <dgm:spPr/>
      <dgm:t>
        <a:bodyPr/>
        <a:lstStyle/>
        <a:p>
          <a:endParaRPr lang="fr-FR"/>
        </a:p>
      </dgm:t>
    </dgm:pt>
    <dgm:pt modelId="{48B55CD6-D908-4D80-81D6-AE5C3828C0CC}" type="sibTrans" cxnId="{940A4708-D0A7-4C59-9FB8-5B940EBA740C}">
      <dgm:prSet/>
      <dgm:spPr/>
      <dgm:t>
        <a:bodyPr/>
        <a:lstStyle/>
        <a:p>
          <a:endParaRPr lang="fr-FR"/>
        </a:p>
      </dgm:t>
    </dgm:pt>
    <dgm:pt modelId="{49265823-70F8-4F82-A34D-E9ECFD78E509}" type="pres">
      <dgm:prSet presAssocID="{E10DD634-C9EA-4796-9EFE-69BDA30E00A5}" presName="linearFlow" presStyleCnt="0">
        <dgm:presLayoutVars>
          <dgm:dir/>
          <dgm:animLvl val="lvl"/>
          <dgm:resizeHandles val="exact"/>
        </dgm:presLayoutVars>
      </dgm:prSet>
      <dgm:spPr/>
    </dgm:pt>
    <dgm:pt modelId="{74B1545D-FB68-4CEF-8977-E29A7329EB31}" type="pres">
      <dgm:prSet presAssocID="{EC6307CD-B393-45F0-897F-5BC8896FF733}" presName="composite" presStyleCnt="0"/>
      <dgm:spPr/>
    </dgm:pt>
    <dgm:pt modelId="{4BDA6830-1841-486F-A84D-379013E190FD}" type="pres">
      <dgm:prSet presAssocID="{EC6307CD-B393-45F0-897F-5BC8896FF73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27E515-7BA4-4DD4-A662-F0990BD62AC7}" type="pres">
      <dgm:prSet presAssocID="{EC6307CD-B393-45F0-897F-5BC8896FF733}" presName="parSh" presStyleLbl="node1" presStyleIdx="0" presStyleCnt="4"/>
      <dgm:spPr/>
    </dgm:pt>
    <dgm:pt modelId="{DBB5B95D-643E-4A47-8AF1-137C174CF09A}" type="pres">
      <dgm:prSet presAssocID="{EC6307CD-B393-45F0-897F-5BC8896FF733}" presName="desTx" presStyleLbl="fgAcc1" presStyleIdx="0" presStyleCnt="4">
        <dgm:presLayoutVars>
          <dgm:bulletEnabled val="1"/>
        </dgm:presLayoutVars>
      </dgm:prSet>
      <dgm:spPr/>
    </dgm:pt>
    <dgm:pt modelId="{116347C1-201E-4D10-A36F-007D6238495E}" type="pres">
      <dgm:prSet presAssocID="{861BE216-C432-45F2-9BA5-8B89EC1D79A6}" presName="sibTrans" presStyleLbl="sibTrans2D1" presStyleIdx="0" presStyleCnt="3"/>
      <dgm:spPr/>
    </dgm:pt>
    <dgm:pt modelId="{E06E6E52-3FBC-4276-AAC6-5C817A902FBC}" type="pres">
      <dgm:prSet presAssocID="{861BE216-C432-45F2-9BA5-8B89EC1D79A6}" presName="connTx" presStyleLbl="sibTrans2D1" presStyleIdx="0" presStyleCnt="3"/>
      <dgm:spPr/>
    </dgm:pt>
    <dgm:pt modelId="{FBCC5AB1-3DA6-412B-BD25-9B5944683276}" type="pres">
      <dgm:prSet presAssocID="{EA324858-23BD-485D-80A7-8B0FB8B9E59A}" presName="composite" presStyleCnt="0"/>
      <dgm:spPr/>
    </dgm:pt>
    <dgm:pt modelId="{8EF2F447-2984-4ED9-B2C3-F515BA817EEF}" type="pres">
      <dgm:prSet presAssocID="{EA324858-23BD-485D-80A7-8B0FB8B9E59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56BB9B-C57C-42CE-9F78-ED5E2ECFEDD7}" type="pres">
      <dgm:prSet presAssocID="{EA324858-23BD-485D-80A7-8B0FB8B9E59A}" presName="parSh" presStyleLbl="node1" presStyleIdx="1" presStyleCnt="4"/>
      <dgm:spPr/>
    </dgm:pt>
    <dgm:pt modelId="{DF53E7BF-525C-4661-BE6F-769FA26DAF9C}" type="pres">
      <dgm:prSet presAssocID="{EA324858-23BD-485D-80A7-8B0FB8B9E59A}" presName="desTx" presStyleLbl="fgAcc1" presStyleIdx="1" presStyleCnt="4">
        <dgm:presLayoutVars>
          <dgm:bulletEnabled val="1"/>
        </dgm:presLayoutVars>
      </dgm:prSet>
      <dgm:spPr/>
    </dgm:pt>
    <dgm:pt modelId="{DD4CA17E-65D3-4CE0-9DB5-15586F959E93}" type="pres">
      <dgm:prSet presAssocID="{F68B807D-3058-4374-92B3-309A8C78559B}" presName="sibTrans" presStyleLbl="sibTrans2D1" presStyleIdx="1" presStyleCnt="3"/>
      <dgm:spPr/>
    </dgm:pt>
    <dgm:pt modelId="{6BF3FDA4-58E6-4071-98DE-CB35CAB6A864}" type="pres">
      <dgm:prSet presAssocID="{F68B807D-3058-4374-92B3-309A8C78559B}" presName="connTx" presStyleLbl="sibTrans2D1" presStyleIdx="1" presStyleCnt="3"/>
      <dgm:spPr/>
    </dgm:pt>
    <dgm:pt modelId="{ABA274AA-D483-4C29-897E-1FE60B205A08}" type="pres">
      <dgm:prSet presAssocID="{5918676D-D8FD-45C8-91EF-C0210365F700}" presName="composite" presStyleCnt="0"/>
      <dgm:spPr/>
    </dgm:pt>
    <dgm:pt modelId="{9D705380-CD88-4DD3-8D54-518708509609}" type="pres">
      <dgm:prSet presAssocID="{5918676D-D8FD-45C8-91EF-C0210365F700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D05BC67-6782-45BB-8C37-41E49339A891}" type="pres">
      <dgm:prSet presAssocID="{5918676D-D8FD-45C8-91EF-C0210365F700}" presName="parSh" presStyleLbl="node1" presStyleIdx="2" presStyleCnt="4"/>
      <dgm:spPr/>
    </dgm:pt>
    <dgm:pt modelId="{2C9741A9-FCB6-458D-8F23-5B69CA763900}" type="pres">
      <dgm:prSet presAssocID="{5918676D-D8FD-45C8-91EF-C0210365F700}" presName="desTx" presStyleLbl="fgAcc1" presStyleIdx="2" presStyleCnt="4">
        <dgm:presLayoutVars>
          <dgm:bulletEnabled val="1"/>
        </dgm:presLayoutVars>
      </dgm:prSet>
      <dgm:spPr/>
    </dgm:pt>
    <dgm:pt modelId="{4B64B0D2-7225-48FC-93F9-94367AAD0490}" type="pres">
      <dgm:prSet presAssocID="{61FFA5B4-CAE0-433B-A964-9DDE9BF6ED9F}" presName="sibTrans" presStyleLbl="sibTrans2D1" presStyleIdx="2" presStyleCnt="3"/>
      <dgm:spPr/>
    </dgm:pt>
    <dgm:pt modelId="{60E13C3E-B585-4A9E-B6FB-3473AD154C56}" type="pres">
      <dgm:prSet presAssocID="{61FFA5B4-CAE0-433B-A964-9DDE9BF6ED9F}" presName="connTx" presStyleLbl="sibTrans2D1" presStyleIdx="2" presStyleCnt="3"/>
      <dgm:spPr/>
    </dgm:pt>
    <dgm:pt modelId="{2C86D825-5C0A-43FF-B3EF-EA39AC36D9AD}" type="pres">
      <dgm:prSet presAssocID="{1C2CFCEA-C737-4CF9-A716-05DE37D90DE5}" presName="composite" presStyleCnt="0"/>
      <dgm:spPr/>
    </dgm:pt>
    <dgm:pt modelId="{E3D7CDAB-B47D-497E-8CF9-6CA22BD60821}" type="pres">
      <dgm:prSet presAssocID="{1C2CFCEA-C737-4CF9-A716-05DE37D90DE5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93DF588-B125-4E2A-9E87-87286ED1529A}" type="pres">
      <dgm:prSet presAssocID="{1C2CFCEA-C737-4CF9-A716-05DE37D90DE5}" presName="parSh" presStyleLbl="node1" presStyleIdx="3" presStyleCnt="4"/>
      <dgm:spPr/>
    </dgm:pt>
    <dgm:pt modelId="{2389D24F-4479-4DA7-B0F2-98526F8385A5}" type="pres">
      <dgm:prSet presAssocID="{1C2CFCEA-C737-4CF9-A716-05DE37D90DE5}" presName="desTx" presStyleLbl="fgAcc1" presStyleIdx="3" presStyleCnt="4">
        <dgm:presLayoutVars>
          <dgm:bulletEnabled val="1"/>
        </dgm:presLayoutVars>
      </dgm:prSet>
      <dgm:spPr/>
    </dgm:pt>
  </dgm:ptLst>
  <dgm:cxnLst>
    <dgm:cxn modelId="{7C921002-3A22-471A-84C1-60DCE71B5439}" type="presOf" srcId="{61FFA5B4-CAE0-433B-A964-9DDE9BF6ED9F}" destId="{60E13C3E-B585-4A9E-B6FB-3473AD154C56}" srcOrd="1" destOrd="0" presId="urn:microsoft.com/office/officeart/2005/8/layout/process3"/>
    <dgm:cxn modelId="{A9DE9A03-6235-49DE-A0CE-7FF53AEA91CB}" type="presOf" srcId="{F68B807D-3058-4374-92B3-309A8C78559B}" destId="{6BF3FDA4-58E6-4071-98DE-CB35CAB6A864}" srcOrd="1" destOrd="0" presId="urn:microsoft.com/office/officeart/2005/8/layout/process3"/>
    <dgm:cxn modelId="{5E528607-4E6C-4525-8FAE-BFA043954CE5}" type="presOf" srcId="{EA324858-23BD-485D-80A7-8B0FB8B9E59A}" destId="{C456BB9B-C57C-42CE-9F78-ED5E2ECFEDD7}" srcOrd="1" destOrd="0" presId="urn:microsoft.com/office/officeart/2005/8/layout/process3"/>
    <dgm:cxn modelId="{940A4708-D0A7-4C59-9FB8-5B940EBA740C}" srcId="{1C2CFCEA-C737-4CF9-A716-05DE37D90DE5}" destId="{88D1C706-52FE-4A04-A1C2-5AE289AB147E}" srcOrd="0" destOrd="0" parTransId="{A954EEFD-826B-407D-A5DB-3E4D219EBEDF}" sibTransId="{48B55CD6-D908-4D80-81D6-AE5C3828C0CC}"/>
    <dgm:cxn modelId="{66B4DC0C-C009-4748-912C-91D35FD99D63}" type="presOf" srcId="{88D1C706-52FE-4A04-A1C2-5AE289AB147E}" destId="{2389D24F-4479-4DA7-B0F2-98526F8385A5}" srcOrd="0" destOrd="0" presId="urn:microsoft.com/office/officeart/2005/8/layout/process3"/>
    <dgm:cxn modelId="{6B2C7514-5603-4670-B463-54E0C93C5B6F}" type="presOf" srcId="{EC6307CD-B393-45F0-897F-5BC8896FF733}" destId="{A027E515-7BA4-4DD4-A662-F0990BD62AC7}" srcOrd="1" destOrd="0" presId="urn:microsoft.com/office/officeart/2005/8/layout/process3"/>
    <dgm:cxn modelId="{044B9917-7EB5-4FEE-B6F4-DF735B6478B5}" srcId="{EC6307CD-B393-45F0-897F-5BC8896FF733}" destId="{D0D0EC9E-27AE-4A25-99B6-5B062188DB29}" srcOrd="0" destOrd="0" parTransId="{5C3DDED1-C669-4AE8-B980-929F4314A119}" sibTransId="{2E4D132D-5A29-4F9C-B113-1B6090A0EB8B}"/>
    <dgm:cxn modelId="{AD2E4221-2815-48B6-9D33-86F0C3B14A4F}" type="presOf" srcId="{E10DD634-C9EA-4796-9EFE-69BDA30E00A5}" destId="{49265823-70F8-4F82-A34D-E9ECFD78E509}" srcOrd="0" destOrd="0" presId="urn:microsoft.com/office/officeart/2005/8/layout/process3"/>
    <dgm:cxn modelId="{4633D32A-9A54-4F53-BD7C-5AB0BD45DBEC}" type="presOf" srcId="{EA324858-23BD-485D-80A7-8B0FB8B9E59A}" destId="{8EF2F447-2984-4ED9-B2C3-F515BA817EEF}" srcOrd="0" destOrd="0" presId="urn:microsoft.com/office/officeart/2005/8/layout/process3"/>
    <dgm:cxn modelId="{4D87E560-17ED-4A6A-A1AB-27E38F203643}" type="presOf" srcId="{F22429E6-8B60-42BD-AEA3-DD26BDB3C181}" destId="{DF53E7BF-525C-4661-BE6F-769FA26DAF9C}" srcOrd="0" destOrd="0" presId="urn:microsoft.com/office/officeart/2005/8/layout/process3"/>
    <dgm:cxn modelId="{F2712461-A863-4C26-8961-00F6E60D42F4}" type="presOf" srcId="{1C2CFCEA-C737-4CF9-A716-05DE37D90DE5}" destId="{693DF588-B125-4E2A-9E87-87286ED1529A}" srcOrd="1" destOrd="0" presId="urn:microsoft.com/office/officeart/2005/8/layout/process3"/>
    <dgm:cxn modelId="{981D6445-43C2-457D-863F-801B2F5E16EA}" type="presOf" srcId="{335959B7-A659-4C28-ADEF-FACAEE98CBBB}" destId="{DF53E7BF-525C-4661-BE6F-769FA26DAF9C}" srcOrd="0" destOrd="1" presId="urn:microsoft.com/office/officeart/2005/8/layout/process3"/>
    <dgm:cxn modelId="{F14CFA6E-E5E4-4B7F-805F-185A0DC8B9F6}" srcId="{E10DD634-C9EA-4796-9EFE-69BDA30E00A5}" destId="{5918676D-D8FD-45C8-91EF-C0210365F700}" srcOrd="2" destOrd="0" parTransId="{7EBFB433-35C7-43CC-BFB2-BF08B2424DB7}" sibTransId="{61FFA5B4-CAE0-433B-A964-9DDE9BF6ED9F}"/>
    <dgm:cxn modelId="{2278A450-2A2D-4B36-ADE3-E62A0BF34FBC}" type="presOf" srcId="{5918676D-D8FD-45C8-91EF-C0210365F700}" destId="{9D705380-CD88-4DD3-8D54-518708509609}" srcOrd="0" destOrd="0" presId="urn:microsoft.com/office/officeart/2005/8/layout/process3"/>
    <dgm:cxn modelId="{0C78B079-9D56-4A0F-BB4E-F35070059655}" srcId="{5918676D-D8FD-45C8-91EF-C0210365F700}" destId="{89D92C97-B96A-476F-9C38-FB0EA8C2C13B}" srcOrd="0" destOrd="0" parTransId="{85728A3D-8103-4CC8-BBAF-505E578AD8B8}" sibTransId="{827163DC-6754-4A78-A5E1-740EE1CEC634}"/>
    <dgm:cxn modelId="{9DF89483-C2DC-4C34-BBED-9AF4776F9CE3}" type="presOf" srcId="{89D92C97-B96A-476F-9C38-FB0EA8C2C13B}" destId="{2C9741A9-FCB6-458D-8F23-5B69CA763900}" srcOrd="0" destOrd="0" presId="urn:microsoft.com/office/officeart/2005/8/layout/process3"/>
    <dgm:cxn modelId="{C4249489-B09A-4CDB-80DA-B0238AE79ECD}" type="presOf" srcId="{EC6307CD-B393-45F0-897F-5BC8896FF733}" destId="{4BDA6830-1841-486F-A84D-379013E190FD}" srcOrd="0" destOrd="0" presId="urn:microsoft.com/office/officeart/2005/8/layout/process3"/>
    <dgm:cxn modelId="{9D28C08F-9660-414E-ADDE-CBCE6D195396}" type="presOf" srcId="{F68B807D-3058-4374-92B3-309A8C78559B}" destId="{DD4CA17E-65D3-4CE0-9DB5-15586F959E93}" srcOrd="0" destOrd="0" presId="urn:microsoft.com/office/officeart/2005/8/layout/process3"/>
    <dgm:cxn modelId="{DA751898-DD5E-49AD-929E-DAE809C2C26D}" type="presOf" srcId="{D0D0EC9E-27AE-4A25-99B6-5B062188DB29}" destId="{DBB5B95D-643E-4A47-8AF1-137C174CF09A}" srcOrd="0" destOrd="0" presId="urn:microsoft.com/office/officeart/2005/8/layout/process3"/>
    <dgm:cxn modelId="{FAC8079F-1960-4BE9-AD94-C2BBB31B6075}" type="presOf" srcId="{61FFA5B4-CAE0-433B-A964-9DDE9BF6ED9F}" destId="{4B64B0D2-7225-48FC-93F9-94367AAD0490}" srcOrd="0" destOrd="0" presId="urn:microsoft.com/office/officeart/2005/8/layout/process3"/>
    <dgm:cxn modelId="{76083EAE-01C8-44D4-82DD-13CB45C31C36}" srcId="{E10DD634-C9EA-4796-9EFE-69BDA30E00A5}" destId="{EA324858-23BD-485D-80A7-8B0FB8B9E59A}" srcOrd="1" destOrd="0" parTransId="{EAE6ADFF-D652-4081-A1D7-0DEDC2D34D7B}" sibTransId="{F68B807D-3058-4374-92B3-309A8C78559B}"/>
    <dgm:cxn modelId="{06CEDEC0-6DAA-4D0C-951F-9170A1DE82A9}" srcId="{E10DD634-C9EA-4796-9EFE-69BDA30E00A5}" destId="{EC6307CD-B393-45F0-897F-5BC8896FF733}" srcOrd="0" destOrd="0" parTransId="{15A67D21-3E8A-4FB7-A028-B1810A6525F7}" sibTransId="{861BE216-C432-45F2-9BA5-8B89EC1D79A6}"/>
    <dgm:cxn modelId="{0748F3C7-64D0-4C46-A4D9-6CE4D834EC8E}" type="presOf" srcId="{1C2CFCEA-C737-4CF9-A716-05DE37D90DE5}" destId="{E3D7CDAB-B47D-497E-8CF9-6CA22BD60821}" srcOrd="0" destOrd="0" presId="urn:microsoft.com/office/officeart/2005/8/layout/process3"/>
    <dgm:cxn modelId="{4B4691D1-E0FC-4F60-BB8B-1A448A55575C}" srcId="{EA324858-23BD-485D-80A7-8B0FB8B9E59A}" destId="{335959B7-A659-4C28-ADEF-FACAEE98CBBB}" srcOrd="1" destOrd="0" parTransId="{0686C6B8-B3DD-4DA5-9405-438B8608CC2D}" sibTransId="{0CB153DF-F110-4AA5-B169-45834B227967}"/>
    <dgm:cxn modelId="{2CF7BED1-F7F0-430D-A15C-A2FE034EFE4F}" type="presOf" srcId="{5918676D-D8FD-45C8-91EF-C0210365F700}" destId="{4D05BC67-6782-45BB-8C37-41E49339A891}" srcOrd="1" destOrd="0" presId="urn:microsoft.com/office/officeart/2005/8/layout/process3"/>
    <dgm:cxn modelId="{21980CE6-FCF0-48F2-A05A-36257C6F02BE}" srcId="{EA324858-23BD-485D-80A7-8B0FB8B9E59A}" destId="{F22429E6-8B60-42BD-AEA3-DD26BDB3C181}" srcOrd="0" destOrd="0" parTransId="{6EC73467-1673-45FF-902C-9E94930FAFE9}" sibTransId="{53BCCFE7-8433-42C0-A708-B0AE64512521}"/>
    <dgm:cxn modelId="{631332EA-7268-4A1F-97F9-32A7F2C42BEA}" type="presOf" srcId="{861BE216-C432-45F2-9BA5-8B89EC1D79A6}" destId="{116347C1-201E-4D10-A36F-007D6238495E}" srcOrd="0" destOrd="0" presId="urn:microsoft.com/office/officeart/2005/8/layout/process3"/>
    <dgm:cxn modelId="{AFAC14F0-1118-4CB9-BD7D-3044966713E4}" srcId="{E10DD634-C9EA-4796-9EFE-69BDA30E00A5}" destId="{1C2CFCEA-C737-4CF9-A716-05DE37D90DE5}" srcOrd="3" destOrd="0" parTransId="{DC7CFE97-D54C-4227-B946-6934C7F93F86}" sibTransId="{D4DBE34B-3966-4164-B12F-13C12915046B}"/>
    <dgm:cxn modelId="{5DC3ACF6-9168-4488-A9D4-3C5EDF1FAEA9}" type="presOf" srcId="{861BE216-C432-45F2-9BA5-8B89EC1D79A6}" destId="{E06E6E52-3FBC-4276-AAC6-5C817A902FBC}" srcOrd="1" destOrd="0" presId="urn:microsoft.com/office/officeart/2005/8/layout/process3"/>
    <dgm:cxn modelId="{AAE20F30-1DD4-49F4-90F3-6C80038247A4}" type="presParOf" srcId="{49265823-70F8-4F82-A34D-E9ECFD78E509}" destId="{74B1545D-FB68-4CEF-8977-E29A7329EB31}" srcOrd="0" destOrd="0" presId="urn:microsoft.com/office/officeart/2005/8/layout/process3"/>
    <dgm:cxn modelId="{C89A427B-0B0D-4629-B9FD-DE90F5F3CD9A}" type="presParOf" srcId="{74B1545D-FB68-4CEF-8977-E29A7329EB31}" destId="{4BDA6830-1841-486F-A84D-379013E190FD}" srcOrd="0" destOrd="0" presId="urn:microsoft.com/office/officeart/2005/8/layout/process3"/>
    <dgm:cxn modelId="{41B81F9E-D46F-4827-B53C-8EE5E4393234}" type="presParOf" srcId="{74B1545D-FB68-4CEF-8977-E29A7329EB31}" destId="{A027E515-7BA4-4DD4-A662-F0990BD62AC7}" srcOrd="1" destOrd="0" presId="urn:microsoft.com/office/officeart/2005/8/layout/process3"/>
    <dgm:cxn modelId="{3392D44B-DB72-4270-98A9-20E0C2E0BF07}" type="presParOf" srcId="{74B1545D-FB68-4CEF-8977-E29A7329EB31}" destId="{DBB5B95D-643E-4A47-8AF1-137C174CF09A}" srcOrd="2" destOrd="0" presId="urn:microsoft.com/office/officeart/2005/8/layout/process3"/>
    <dgm:cxn modelId="{18A9A49A-0A5E-48BF-BE8A-FA91A021E5C3}" type="presParOf" srcId="{49265823-70F8-4F82-A34D-E9ECFD78E509}" destId="{116347C1-201E-4D10-A36F-007D6238495E}" srcOrd="1" destOrd="0" presId="urn:microsoft.com/office/officeart/2005/8/layout/process3"/>
    <dgm:cxn modelId="{ADECD7AC-EF59-47F2-9253-8FC790121386}" type="presParOf" srcId="{116347C1-201E-4D10-A36F-007D6238495E}" destId="{E06E6E52-3FBC-4276-AAC6-5C817A902FBC}" srcOrd="0" destOrd="0" presId="urn:microsoft.com/office/officeart/2005/8/layout/process3"/>
    <dgm:cxn modelId="{B53ACA21-A66C-4872-8999-0196CF1A4311}" type="presParOf" srcId="{49265823-70F8-4F82-A34D-E9ECFD78E509}" destId="{FBCC5AB1-3DA6-412B-BD25-9B5944683276}" srcOrd="2" destOrd="0" presId="urn:microsoft.com/office/officeart/2005/8/layout/process3"/>
    <dgm:cxn modelId="{E96F6497-AD9F-4974-B38B-9A6272F7D863}" type="presParOf" srcId="{FBCC5AB1-3DA6-412B-BD25-9B5944683276}" destId="{8EF2F447-2984-4ED9-B2C3-F515BA817EEF}" srcOrd="0" destOrd="0" presId="urn:microsoft.com/office/officeart/2005/8/layout/process3"/>
    <dgm:cxn modelId="{76C25344-769D-491F-BDEB-5F2F3F09C4D8}" type="presParOf" srcId="{FBCC5AB1-3DA6-412B-BD25-9B5944683276}" destId="{C456BB9B-C57C-42CE-9F78-ED5E2ECFEDD7}" srcOrd="1" destOrd="0" presId="urn:microsoft.com/office/officeart/2005/8/layout/process3"/>
    <dgm:cxn modelId="{3420EA50-90B8-4A32-ACF1-4A91962C0CAD}" type="presParOf" srcId="{FBCC5AB1-3DA6-412B-BD25-9B5944683276}" destId="{DF53E7BF-525C-4661-BE6F-769FA26DAF9C}" srcOrd="2" destOrd="0" presId="urn:microsoft.com/office/officeart/2005/8/layout/process3"/>
    <dgm:cxn modelId="{C4237BAD-4453-417A-8D03-5FE27923E63C}" type="presParOf" srcId="{49265823-70F8-4F82-A34D-E9ECFD78E509}" destId="{DD4CA17E-65D3-4CE0-9DB5-15586F959E93}" srcOrd="3" destOrd="0" presId="urn:microsoft.com/office/officeart/2005/8/layout/process3"/>
    <dgm:cxn modelId="{84607442-7297-41A1-91EA-613CA52AA8B0}" type="presParOf" srcId="{DD4CA17E-65D3-4CE0-9DB5-15586F959E93}" destId="{6BF3FDA4-58E6-4071-98DE-CB35CAB6A864}" srcOrd="0" destOrd="0" presId="urn:microsoft.com/office/officeart/2005/8/layout/process3"/>
    <dgm:cxn modelId="{EB111C7D-73BF-44DB-A0D7-FF11D2ADFA7D}" type="presParOf" srcId="{49265823-70F8-4F82-A34D-E9ECFD78E509}" destId="{ABA274AA-D483-4C29-897E-1FE60B205A08}" srcOrd="4" destOrd="0" presId="urn:microsoft.com/office/officeart/2005/8/layout/process3"/>
    <dgm:cxn modelId="{396835A8-E276-433C-9958-BDF66A0C0BC8}" type="presParOf" srcId="{ABA274AA-D483-4C29-897E-1FE60B205A08}" destId="{9D705380-CD88-4DD3-8D54-518708509609}" srcOrd="0" destOrd="0" presId="urn:microsoft.com/office/officeart/2005/8/layout/process3"/>
    <dgm:cxn modelId="{CBE83EC7-199C-4409-84B8-3D76BE98C573}" type="presParOf" srcId="{ABA274AA-D483-4C29-897E-1FE60B205A08}" destId="{4D05BC67-6782-45BB-8C37-41E49339A891}" srcOrd="1" destOrd="0" presId="urn:microsoft.com/office/officeart/2005/8/layout/process3"/>
    <dgm:cxn modelId="{EF6BB9EA-593E-42EB-8B98-C132B81C6BFA}" type="presParOf" srcId="{ABA274AA-D483-4C29-897E-1FE60B205A08}" destId="{2C9741A9-FCB6-458D-8F23-5B69CA763900}" srcOrd="2" destOrd="0" presId="urn:microsoft.com/office/officeart/2005/8/layout/process3"/>
    <dgm:cxn modelId="{A08F16E8-ECA2-46CC-A36D-17C4A248E456}" type="presParOf" srcId="{49265823-70F8-4F82-A34D-E9ECFD78E509}" destId="{4B64B0D2-7225-48FC-93F9-94367AAD0490}" srcOrd="5" destOrd="0" presId="urn:microsoft.com/office/officeart/2005/8/layout/process3"/>
    <dgm:cxn modelId="{0AB9F691-E403-4202-A285-C734503AA38F}" type="presParOf" srcId="{4B64B0D2-7225-48FC-93F9-94367AAD0490}" destId="{60E13C3E-B585-4A9E-B6FB-3473AD154C56}" srcOrd="0" destOrd="0" presId="urn:microsoft.com/office/officeart/2005/8/layout/process3"/>
    <dgm:cxn modelId="{22A1A98B-FA9F-4DB5-8555-E714221EB28E}" type="presParOf" srcId="{49265823-70F8-4F82-A34D-E9ECFD78E509}" destId="{2C86D825-5C0A-43FF-B3EF-EA39AC36D9AD}" srcOrd="6" destOrd="0" presId="urn:microsoft.com/office/officeart/2005/8/layout/process3"/>
    <dgm:cxn modelId="{00C6A0F6-0259-4FDB-A8D0-BA798A29DF72}" type="presParOf" srcId="{2C86D825-5C0A-43FF-B3EF-EA39AC36D9AD}" destId="{E3D7CDAB-B47D-497E-8CF9-6CA22BD60821}" srcOrd="0" destOrd="0" presId="urn:microsoft.com/office/officeart/2005/8/layout/process3"/>
    <dgm:cxn modelId="{B44203E8-6034-4A09-AA76-B29BDFC4E7B5}" type="presParOf" srcId="{2C86D825-5C0A-43FF-B3EF-EA39AC36D9AD}" destId="{693DF588-B125-4E2A-9E87-87286ED1529A}" srcOrd="1" destOrd="0" presId="urn:microsoft.com/office/officeart/2005/8/layout/process3"/>
    <dgm:cxn modelId="{E3865F94-E101-49A0-8170-15448FB6068D}" type="presParOf" srcId="{2C86D825-5C0A-43FF-B3EF-EA39AC36D9AD}" destId="{2389D24F-4479-4DA7-B0F2-98526F8385A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37B51-FAC8-4A7E-9D18-B4F819CDD324}" type="doc">
      <dgm:prSet loTypeId="urn:microsoft.com/office/officeart/2008/layout/SquareAccen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842FBC-7CD2-467B-BBF4-CB03D6FF94FD}">
      <dgm:prSet phldrT="[Texte]"/>
      <dgm:spPr/>
      <dgm:t>
        <a:bodyPr/>
        <a:lstStyle/>
        <a:p>
          <a:r>
            <a:rPr lang="fr-FR" dirty="0" err="1"/>
            <a:t>Problems</a:t>
          </a:r>
          <a:endParaRPr lang="fr-FR" dirty="0"/>
        </a:p>
      </dgm:t>
    </dgm:pt>
    <dgm:pt modelId="{E3E2AB12-85D0-4C89-93B2-608204A0BA43}" type="parTrans" cxnId="{8DBC9DDB-7139-45E5-BE77-96E89D22687F}">
      <dgm:prSet/>
      <dgm:spPr/>
      <dgm:t>
        <a:bodyPr/>
        <a:lstStyle/>
        <a:p>
          <a:endParaRPr lang="fr-FR"/>
        </a:p>
      </dgm:t>
    </dgm:pt>
    <dgm:pt modelId="{D10E98C2-24B4-4779-B32D-BE6DFBA601D5}" type="sibTrans" cxnId="{8DBC9DDB-7139-45E5-BE77-96E89D22687F}">
      <dgm:prSet/>
      <dgm:spPr/>
      <dgm:t>
        <a:bodyPr/>
        <a:lstStyle/>
        <a:p>
          <a:endParaRPr lang="fr-FR"/>
        </a:p>
      </dgm:t>
    </dgm:pt>
    <dgm:pt modelId="{0E73CDBD-796C-4FA1-9A42-6CDF279F7F0D}">
      <dgm:prSet phldrT="[Texte]"/>
      <dgm:spPr/>
      <dgm:t>
        <a:bodyPr/>
        <a:lstStyle/>
        <a:p>
          <a:r>
            <a:rPr lang="fr-FR" dirty="0" err="1"/>
            <a:t>Column</a:t>
          </a:r>
          <a:r>
            <a:rPr lang="fr-FR" dirty="0"/>
            <a:t> </a:t>
          </a:r>
          <a:r>
            <a:rPr lang="fr-FR" dirty="0" err="1"/>
            <a:t>name</a:t>
          </a:r>
          <a:r>
            <a:rPr lang="fr-FR" dirty="0"/>
            <a:t> </a:t>
          </a:r>
          <a:r>
            <a:rPr lang="fr-FR" dirty="0" err="1"/>
            <a:t>instead</a:t>
          </a:r>
          <a:r>
            <a:rPr lang="fr-FR" dirty="0"/>
            <a:t> of first </a:t>
          </a:r>
          <a:r>
            <a:rPr lang="fr-FR" dirty="0" err="1"/>
            <a:t>row</a:t>
          </a:r>
          <a:endParaRPr lang="fr-FR" dirty="0"/>
        </a:p>
      </dgm:t>
    </dgm:pt>
    <dgm:pt modelId="{1232D36E-E126-4415-A69E-AD77638979DE}" type="parTrans" cxnId="{5AA79C87-085D-41B0-BBFE-68AC4D546657}">
      <dgm:prSet/>
      <dgm:spPr/>
      <dgm:t>
        <a:bodyPr/>
        <a:lstStyle/>
        <a:p>
          <a:endParaRPr lang="fr-FR"/>
        </a:p>
      </dgm:t>
    </dgm:pt>
    <dgm:pt modelId="{44184243-B4F0-48DE-9233-D0B25D2C4AF9}" type="sibTrans" cxnId="{5AA79C87-085D-41B0-BBFE-68AC4D546657}">
      <dgm:prSet/>
      <dgm:spPr/>
      <dgm:t>
        <a:bodyPr/>
        <a:lstStyle/>
        <a:p>
          <a:endParaRPr lang="fr-FR"/>
        </a:p>
      </dgm:t>
    </dgm:pt>
    <dgm:pt modelId="{DE171C2E-A00C-4FF1-8DF0-36503C21A597}">
      <dgm:prSet phldrT="[Texte]"/>
      <dgm:spPr/>
      <dgm:t>
        <a:bodyPr/>
        <a:lstStyle/>
        <a:p>
          <a:r>
            <a:rPr lang="fr-FR" dirty="0" err="1"/>
            <a:t>Unable</a:t>
          </a:r>
          <a:r>
            <a:rPr lang="fr-FR" dirty="0"/>
            <a:t> to </a:t>
          </a:r>
          <a:r>
            <a:rPr lang="fr-FR" dirty="0" err="1"/>
            <a:t>see</a:t>
          </a:r>
          <a:r>
            <a:rPr lang="fr-FR" dirty="0"/>
            <a:t> </a:t>
          </a:r>
          <a:r>
            <a:rPr lang="fr-FR" dirty="0" err="1"/>
            <a:t>features</a:t>
          </a:r>
          <a:r>
            <a:rPr lang="fr-FR" dirty="0"/>
            <a:t> </a:t>
          </a:r>
          <a:r>
            <a:rPr lang="fr-FR" dirty="0" err="1"/>
            <a:t>name</a:t>
          </a:r>
          <a:endParaRPr lang="fr-FR" dirty="0"/>
        </a:p>
      </dgm:t>
    </dgm:pt>
    <dgm:pt modelId="{4EAD8136-DF04-4C42-95B6-A53672F00BF0}" type="parTrans" cxnId="{0CDA938C-2F2D-48B7-9F2D-E565D331ACC6}">
      <dgm:prSet/>
      <dgm:spPr/>
      <dgm:t>
        <a:bodyPr/>
        <a:lstStyle/>
        <a:p>
          <a:endParaRPr lang="fr-FR"/>
        </a:p>
      </dgm:t>
    </dgm:pt>
    <dgm:pt modelId="{17A2F6AF-FFA8-4DE9-83B0-DBF4CE80DEA0}" type="sibTrans" cxnId="{0CDA938C-2F2D-48B7-9F2D-E565D331ACC6}">
      <dgm:prSet/>
      <dgm:spPr/>
      <dgm:t>
        <a:bodyPr/>
        <a:lstStyle/>
        <a:p>
          <a:endParaRPr lang="fr-FR"/>
        </a:p>
      </dgm:t>
    </dgm:pt>
    <dgm:pt modelId="{5E823CCA-444E-4318-B528-126C7D266507}">
      <dgm:prSet phldrT="[Texte]"/>
      <dgm:spPr/>
      <dgm:t>
        <a:bodyPr/>
        <a:lstStyle/>
        <a:p>
          <a:r>
            <a:rPr lang="fr-FR" dirty="0"/>
            <a:t>Float data </a:t>
          </a:r>
          <a:r>
            <a:rPr lang="fr-FR" dirty="0" err="1"/>
            <a:t>instead</a:t>
          </a:r>
          <a:r>
            <a:rPr lang="fr-FR" dirty="0"/>
            <a:t> of </a:t>
          </a:r>
          <a:r>
            <a:rPr lang="fr-FR" dirty="0" err="1"/>
            <a:t>clear</a:t>
          </a:r>
          <a:r>
            <a:rPr lang="fr-FR" dirty="0"/>
            <a:t> </a:t>
          </a:r>
          <a:r>
            <a:rPr lang="fr-FR" dirty="0" err="1"/>
            <a:t>categories</a:t>
          </a:r>
          <a:endParaRPr lang="fr-FR" dirty="0"/>
        </a:p>
      </dgm:t>
    </dgm:pt>
    <dgm:pt modelId="{B10907C9-14ED-4C8F-8415-6FD468AD5F76}" type="parTrans" cxnId="{0B0369A0-61C5-4352-B693-FA0579936B68}">
      <dgm:prSet/>
      <dgm:spPr/>
      <dgm:t>
        <a:bodyPr/>
        <a:lstStyle/>
        <a:p>
          <a:endParaRPr lang="fr-FR"/>
        </a:p>
      </dgm:t>
    </dgm:pt>
    <dgm:pt modelId="{451893FB-6D8B-41E4-ABF4-149585B9AD73}" type="sibTrans" cxnId="{0B0369A0-61C5-4352-B693-FA0579936B68}">
      <dgm:prSet/>
      <dgm:spPr/>
      <dgm:t>
        <a:bodyPr/>
        <a:lstStyle/>
        <a:p>
          <a:endParaRPr lang="fr-FR"/>
        </a:p>
      </dgm:t>
    </dgm:pt>
    <dgm:pt modelId="{5606F8F4-A21A-4D4F-943A-207A6AB58F80}">
      <dgm:prSet phldrT="[Texte]"/>
      <dgm:spPr/>
      <dgm:t>
        <a:bodyPr/>
        <a:lstStyle/>
        <a:p>
          <a:r>
            <a:rPr lang="fr-FR" dirty="0"/>
            <a:t>Solutions</a:t>
          </a:r>
        </a:p>
      </dgm:t>
    </dgm:pt>
    <dgm:pt modelId="{C3F18473-6233-4E32-A711-ED02C198A30E}" type="parTrans" cxnId="{74AE8D3D-60A8-416E-A5BE-EAE20DB2B7A3}">
      <dgm:prSet/>
      <dgm:spPr/>
      <dgm:t>
        <a:bodyPr/>
        <a:lstStyle/>
        <a:p>
          <a:endParaRPr lang="fr-FR"/>
        </a:p>
      </dgm:t>
    </dgm:pt>
    <dgm:pt modelId="{28FB6EAD-7FB9-41E3-91F4-F515075AF5E6}" type="sibTrans" cxnId="{74AE8D3D-60A8-416E-A5BE-EAE20DB2B7A3}">
      <dgm:prSet/>
      <dgm:spPr/>
      <dgm:t>
        <a:bodyPr/>
        <a:lstStyle/>
        <a:p>
          <a:endParaRPr lang="fr-FR"/>
        </a:p>
      </dgm:t>
    </dgm:pt>
    <dgm:pt modelId="{A883101D-BDB8-42A6-8005-64B16DAD223F}">
      <dgm:prSet phldrT="[Texte]"/>
      <dgm:spPr/>
      <dgm:t>
        <a:bodyPr/>
        <a:lstStyle/>
        <a:p>
          <a:r>
            <a:rPr lang="fr-FR" dirty="0"/>
            <a:t>Addition of a </a:t>
          </a:r>
          <a:r>
            <a:rPr lang="fr-FR" dirty="0" err="1"/>
            <a:t>row</a:t>
          </a:r>
          <a:r>
            <a:rPr lang="fr-FR" dirty="0"/>
            <a:t> </a:t>
          </a:r>
          <a:r>
            <a:rPr lang="fr-FR" dirty="0" err="1"/>
            <a:t>which</a:t>
          </a:r>
          <a:r>
            <a:rPr lang="fr-FR" dirty="0"/>
            <a:t> value </a:t>
          </a:r>
          <a:r>
            <a:rPr lang="fr-FR" dirty="0" err="1"/>
            <a:t>were</a:t>
          </a:r>
          <a:r>
            <a:rPr lang="fr-FR" dirty="0"/>
            <a:t> </a:t>
          </a:r>
          <a:r>
            <a:rPr lang="fr-FR" dirty="0" err="1"/>
            <a:t>columns</a:t>
          </a:r>
          <a:r>
            <a:rPr lang="fr-FR" dirty="0"/>
            <a:t> </a:t>
          </a:r>
          <a:r>
            <a:rPr lang="fr-FR" dirty="0" err="1"/>
            <a:t>name</a:t>
          </a:r>
          <a:endParaRPr lang="fr-FR" dirty="0"/>
        </a:p>
      </dgm:t>
    </dgm:pt>
    <dgm:pt modelId="{87260F1E-8203-40D1-BE4E-2948210D1E9E}" type="parTrans" cxnId="{2223317D-E7C6-4C1D-B3B3-4E0C889C686D}">
      <dgm:prSet/>
      <dgm:spPr/>
      <dgm:t>
        <a:bodyPr/>
        <a:lstStyle/>
        <a:p>
          <a:endParaRPr lang="fr-FR"/>
        </a:p>
      </dgm:t>
    </dgm:pt>
    <dgm:pt modelId="{26519DC1-54F2-44FC-9359-24F418D9E21F}" type="sibTrans" cxnId="{2223317D-E7C6-4C1D-B3B3-4E0C889C686D}">
      <dgm:prSet/>
      <dgm:spPr/>
      <dgm:t>
        <a:bodyPr/>
        <a:lstStyle/>
        <a:p>
          <a:endParaRPr lang="fr-FR"/>
        </a:p>
      </dgm:t>
    </dgm:pt>
    <dgm:pt modelId="{297DA525-E76A-4444-B0FD-A669297EC237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renamed</a:t>
          </a:r>
          <a:r>
            <a:rPr lang="fr-FR" dirty="0"/>
            <a:t> the </a:t>
          </a:r>
          <a:r>
            <a:rPr lang="fr-FR" dirty="0" err="1"/>
            <a:t>columns</a:t>
          </a:r>
          <a:endParaRPr lang="fr-FR" dirty="0"/>
        </a:p>
      </dgm:t>
    </dgm:pt>
    <dgm:pt modelId="{803C8917-6F6D-4BA7-A58D-6F09766AFAB1}" type="parTrans" cxnId="{35E68571-3341-4774-9292-EDACFE420CFF}">
      <dgm:prSet/>
      <dgm:spPr/>
      <dgm:t>
        <a:bodyPr/>
        <a:lstStyle/>
        <a:p>
          <a:endParaRPr lang="fr-FR"/>
        </a:p>
      </dgm:t>
    </dgm:pt>
    <dgm:pt modelId="{2303C42B-BE2F-4222-8F04-4149A076E5E3}" type="sibTrans" cxnId="{35E68571-3341-4774-9292-EDACFE420CFF}">
      <dgm:prSet/>
      <dgm:spPr/>
      <dgm:t>
        <a:bodyPr/>
        <a:lstStyle/>
        <a:p>
          <a:endParaRPr lang="fr-FR"/>
        </a:p>
      </dgm:t>
    </dgm:pt>
    <dgm:pt modelId="{777F5401-E4B7-4706-A280-8FEC4535AA73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applied</a:t>
          </a:r>
          <a:r>
            <a:rPr lang="fr-FR" dirty="0"/>
            <a:t> a </a:t>
          </a:r>
          <a:r>
            <a:rPr lang="fr-FR" dirty="0" err="1"/>
            <a:t>dictionnary</a:t>
          </a:r>
          <a:r>
            <a:rPr lang="fr-FR" dirty="0"/>
            <a:t> on </a:t>
          </a:r>
          <a:r>
            <a:rPr lang="fr-FR" dirty="0" err="1"/>
            <a:t>each</a:t>
          </a:r>
          <a:r>
            <a:rPr lang="fr-FR" dirty="0"/>
            <a:t> </a:t>
          </a:r>
          <a:r>
            <a:rPr lang="fr-FR" dirty="0" err="1"/>
            <a:t>features</a:t>
          </a:r>
          <a:r>
            <a:rPr lang="fr-FR" dirty="0"/>
            <a:t> to have </a:t>
          </a:r>
          <a:r>
            <a:rPr lang="fr-FR" dirty="0" err="1"/>
            <a:t>clear</a:t>
          </a:r>
          <a:r>
            <a:rPr lang="fr-FR" dirty="0"/>
            <a:t> data</a:t>
          </a:r>
        </a:p>
      </dgm:t>
    </dgm:pt>
    <dgm:pt modelId="{6EF9EBB6-E850-4C85-8A7B-AC66D5A84E12}" type="parTrans" cxnId="{FA0EBEDB-FDAA-492C-996C-392DD854477F}">
      <dgm:prSet/>
      <dgm:spPr/>
      <dgm:t>
        <a:bodyPr/>
        <a:lstStyle/>
        <a:p>
          <a:endParaRPr lang="fr-FR"/>
        </a:p>
      </dgm:t>
    </dgm:pt>
    <dgm:pt modelId="{643734B9-1C55-41C1-B05F-A8829C44871A}" type="sibTrans" cxnId="{FA0EBEDB-FDAA-492C-996C-392DD854477F}">
      <dgm:prSet/>
      <dgm:spPr/>
      <dgm:t>
        <a:bodyPr/>
        <a:lstStyle/>
        <a:p>
          <a:endParaRPr lang="fr-FR"/>
        </a:p>
      </dgm:t>
    </dgm:pt>
    <dgm:pt modelId="{76E248DD-E066-4CF9-8F71-49C339DC1970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en-US" noProof="0" dirty="0"/>
            <a:t>deleted</a:t>
          </a:r>
          <a:r>
            <a:rPr lang="fr-FR" dirty="0"/>
            <a:t> </a:t>
          </a:r>
          <a:r>
            <a:rPr lang="fr-FR" dirty="0" err="1"/>
            <a:t>some</a:t>
          </a:r>
          <a:r>
            <a:rPr lang="fr-FR" dirty="0"/>
            <a:t> </a:t>
          </a:r>
          <a:r>
            <a:rPr lang="fr-FR" dirty="0" err="1"/>
            <a:t>outeliers</a:t>
          </a:r>
          <a:endParaRPr lang="fr-FR" dirty="0"/>
        </a:p>
      </dgm:t>
    </dgm:pt>
    <dgm:pt modelId="{81B9DBCC-1758-48D0-A998-3BFC23578FDC}" type="parTrans" cxnId="{8063C2D3-7BBA-4ABD-B3FD-A3E5EBDE702B}">
      <dgm:prSet/>
      <dgm:spPr/>
      <dgm:t>
        <a:bodyPr/>
        <a:lstStyle/>
        <a:p>
          <a:endParaRPr lang="fr-FR"/>
        </a:p>
      </dgm:t>
    </dgm:pt>
    <dgm:pt modelId="{378608A1-000C-4C53-A899-4C1C388E9A2D}" type="sibTrans" cxnId="{8063C2D3-7BBA-4ABD-B3FD-A3E5EBDE702B}">
      <dgm:prSet/>
      <dgm:spPr/>
      <dgm:t>
        <a:bodyPr/>
        <a:lstStyle/>
        <a:p>
          <a:endParaRPr lang="fr-FR"/>
        </a:p>
      </dgm:t>
    </dgm:pt>
    <dgm:pt modelId="{A2BDEC5C-3685-4DD2-BBE9-EDCD74718EA7}" type="pres">
      <dgm:prSet presAssocID="{AB637B51-FAC8-4A7E-9D18-B4F819CDD324}" presName="layout" presStyleCnt="0">
        <dgm:presLayoutVars>
          <dgm:chMax/>
          <dgm:chPref/>
          <dgm:dir/>
          <dgm:resizeHandles/>
        </dgm:presLayoutVars>
      </dgm:prSet>
      <dgm:spPr/>
    </dgm:pt>
    <dgm:pt modelId="{A067F6E5-8ECA-4DD3-876A-325FFE078B1C}" type="pres">
      <dgm:prSet presAssocID="{5D842FBC-7CD2-467B-BBF4-CB03D6FF94FD}" presName="root" presStyleCnt="0">
        <dgm:presLayoutVars>
          <dgm:chMax/>
          <dgm:chPref/>
        </dgm:presLayoutVars>
      </dgm:prSet>
      <dgm:spPr/>
    </dgm:pt>
    <dgm:pt modelId="{98E891BB-C0D3-4193-860D-D217AAABE3BC}" type="pres">
      <dgm:prSet presAssocID="{5D842FBC-7CD2-467B-BBF4-CB03D6FF94FD}" presName="rootComposite" presStyleCnt="0">
        <dgm:presLayoutVars/>
      </dgm:prSet>
      <dgm:spPr/>
    </dgm:pt>
    <dgm:pt modelId="{0FE8E5BE-6F6A-4336-ACEC-9F1712D225B2}" type="pres">
      <dgm:prSet presAssocID="{5D842FBC-7CD2-467B-BBF4-CB03D6FF94FD}" presName="ParentAccent" presStyleLbl="alignNode1" presStyleIdx="0" presStyleCnt="2"/>
      <dgm:spPr/>
    </dgm:pt>
    <dgm:pt modelId="{227DA585-773D-422E-8C98-AB89D67E2D9E}" type="pres">
      <dgm:prSet presAssocID="{5D842FBC-7CD2-467B-BBF4-CB03D6FF94FD}" presName="ParentSmallAccent" presStyleLbl="fgAcc1" presStyleIdx="0" presStyleCnt="2" custLinFactY="300000" custLinFactNeighborX="-752" custLinFactNeighborY="398267"/>
      <dgm:spPr/>
    </dgm:pt>
    <dgm:pt modelId="{0AADEB67-FBCA-4343-B890-CA8DE3FDA8D7}" type="pres">
      <dgm:prSet presAssocID="{5D842FBC-7CD2-467B-BBF4-CB03D6FF94FD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875A2E2E-3C6B-4FF3-BB47-3E101301F477}" type="pres">
      <dgm:prSet presAssocID="{5D842FBC-7CD2-467B-BBF4-CB03D6FF94FD}" presName="childShape" presStyleCnt="0">
        <dgm:presLayoutVars>
          <dgm:chMax val="0"/>
          <dgm:chPref val="0"/>
        </dgm:presLayoutVars>
      </dgm:prSet>
      <dgm:spPr/>
    </dgm:pt>
    <dgm:pt modelId="{E65725D8-27BA-4F26-AB10-F04F2F3DCF16}" type="pres">
      <dgm:prSet presAssocID="{0E73CDBD-796C-4FA1-9A42-6CDF279F7F0D}" presName="childComposite" presStyleCnt="0">
        <dgm:presLayoutVars>
          <dgm:chMax val="0"/>
          <dgm:chPref val="0"/>
        </dgm:presLayoutVars>
      </dgm:prSet>
      <dgm:spPr/>
    </dgm:pt>
    <dgm:pt modelId="{C2F209D5-D229-468A-AA7E-4686F4673705}" type="pres">
      <dgm:prSet presAssocID="{0E73CDBD-796C-4FA1-9A42-6CDF279F7F0D}" presName="ChildAccent" presStyleLbl="solidFgAcc1" presStyleIdx="0" presStyleCnt="7"/>
      <dgm:spPr/>
    </dgm:pt>
    <dgm:pt modelId="{6D650445-0AED-4878-AD57-D198DB6B169E}" type="pres">
      <dgm:prSet presAssocID="{0E73CDBD-796C-4FA1-9A42-6CDF279F7F0D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E9D31C23-BD49-43E4-B2B0-31A3A7778F17}" type="pres">
      <dgm:prSet presAssocID="{DE171C2E-A00C-4FF1-8DF0-36503C21A597}" presName="childComposite" presStyleCnt="0">
        <dgm:presLayoutVars>
          <dgm:chMax val="0"/>
          <dgm:chPref val="0"/>
        </dgm:presLayoutVars>
      </dgm:prSet>
      <dgm:spPr/>
    </dgm:pt>
    <dgm:pt modelId="{51222E8A-4B9F-439A-836D-E6F2226D3235}" type="pres">
      <dgm:prSet presAssocID="{DE171C2E-A00C-4FF1-8DF0-36503C21A597}" presName="ChildAccent" presStyleLbl="solidFgAcc1" presStyleIdx="1" presStyleCnt="7"/>
      <dgm:spPr/>
    </dgm:pt>
    <dgm:pt modelId="{CDF67367-77D6-4455-9604-2CBE70DD231C}" type="pres">
      <dgm:prSet presAssocID="{DE171C2E-A00C-4FF1-8DF0-36503C21A597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C784D65D-F495-458E-9681-A4CC0FF75B79}" type="pres">
      <dgm:prSet presAssocID="{5E823CCA-444E-4318-B528-126C7D266507}" presName="childComposite" presStyleCnt="0">
        <dgm:presLayoutVars>
          <dgm:chMax val="0"/>
          <dgm:chPref val="0"/>
        </dgm:presLayoutVars>
      </dgm:prSet>
      <dgm:spPr/>
    </dgm:pt>
    <dgm:pt modelId="{A5EB54AE-5A43-4192-8DA5-B91E6F450E8B}" type="pres">
      <dgm:prSet presAssocID="{5E823CCA-444E-4318-B528-126C7D266507}" presName="ChildAccent" presStyleLbl="solidFgAcc1" presStyleIdx="2" presStyleCnt="7"/>
      <dgm:spPr/>
    </dgm:pt>
    <dgm:pt modelId="{F9B2DF5A-6CD3-491A-878E-FB21D790BF48}" type="pres">
      <dgm:prSet presAssocID="{5E823CCA-444E-4318-B528-126C7D266507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C9172A8D-5BAA-4568-9030-E56CD1BAA200}" type="pres">
      <dgm:prSet presAssocID="{5606F8F4-A21A-4D4F-943A-207A6AB58F80}" presName="root" presStyleCnt="0">
        <dgm:presLayoutVars>
          <dgm:chMax/>
          <dgm:chPref/>
        </dgm:presLayoutVars>
      </dgm:prSet>
      <dgm:spPr/>
    </dgm:pt>
    <dgm:pt modelId="{53C69EE2-1220-49F8-88DB-FE75F39D5E47}" type="pres">
      <dgm:prSet presAssocID="{5606F8F4-A21A-4D4F-943A-207A6AB58F80}" presName="rootComposite" presStyleCnt="0">
        <dgm:presLayoutVars/>
      </dgm:prSet>
      <dgm:spPr/>
    </dgm:pt>
    <dgm:pt modelId="{BCFE2322-98E2-458C-8B4A-84C37F81D7EB}" type="pres">
      <dgm:prSet presAssocID="{5606F8F4-A21A-4D4F-943A-207A6AB58F80}" presName="ParentAccent" presStyleLbl="alignNode1" presStyleIdx="1" presStyleCnt="2"/>
      <dgm:spPr/>
    </dgm:pt>
    <dgm:pt modelId="{D7783168-3039-4C0C-BF89-B941EAA3D528}" type="pres">
      <dgm:prSet presAssocID="{5606F8F4-A21A-4D4F-943A-207A6AB58F80}" presName="ParentSmallAccent" presStyleLbl="fgAcc1" presStyleIdx="1" presStyleCnt="2" custLinFactY="436241" custLinFactNeighborY="500000"/>
      <dgm:spPr/>
    </dgm:pt>
    <dgm:pt modelId="{673B4D26-7AAE-41FF-BD71-0D492E85D96B}" type="pres">
      <dgm:prSet presAssocID="{5606F8F4-A21A-4D4F-943A-207A6AB58F80}" presName="Parent" presStyleLbl="revTx" presStyleIdx="4" presStyleCnt="9">
        <dgm:presLayoutVars>
          <dgm:chMax/>
          <dgm:chPref val="4"/>
          <dgm:bulletEnabled val="1"/>
        </dgm:presLayoutVars>
      </dgm:prSet>
      <dgm:spPr/>
    </dgm:pt>
    <dgm:pt modelId="{5D023106-BC87-4A39-B209-725A4BB40D60}" type="pres">
      <dgm:prSet presAssocID="{5606F8F4-A21A-4D4F-943A-207A6AB58F80}" presName="childShape" presStyleCnt="0">
        <dgm:presLayoutVars>
          <dgm:chMax val="0"/>
          <dgm:chPref val="0"/>
        </dgm:presLayoutVars>
      </dgm:prSet>
      <dgm:spPr/>
    </dgm:pt>
    <dgm:pt modelId="{8D03EA88-4385-40D1-9408-3C7CC8767C4A}" type="pres">
      <dgm:prSet presAssocID="{A883101D-BDB8-42A6-8005-64B16DAD223F}" presName="childComposite" presStyleCnt="0">
        <dgm:presLayoutVars>
          <dgm:chMax val="0"/>
          <dgm:chPref val="0"/>
        </dgm:presLayoutVars>
      </dgm:prSet>
      <dgm:spPr/>
    </dgm:pt>
    <dgm:pt modelId="{7C536CCF-40DE-4C90-AFDE-6D5AAE1959B3}" type="pres">
      <dgm:prSet presAssocID="{A883101D-BDB8-42A6-8005-64B16DAD223F}" presName="ChildAccent" presStyleLbl="solidFgAcc1" presStyleIdx="3" presStyleCnt="7"/>
      <dgm:spPr/>
    </dgm:pt>
    <dgm:pt modelId="{79BD4AD1-CA4E-4BDA-875F-BFF30C3A0B02}" type="pres">
      <dgm:prSet presAssocID="{A883101D-BDB8-42A6-8005-64B16DAD223F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E12079E5-105D-495E-B35D-D48977F61BBF}" type="pres">
      <dgm:prSet presAssocID="{297DA525-E76A-4444-B0FD-A669297EC237}" presName="childComposite" presStyleCnt="0">
        <dgm:presLayoutVars>
          <dgm:chMax val="0"/>
          <dgm:chPref val="0"/>
        </dgm:presLayoutVars>
      </dgm:prSet>
      <dgm:spPr/>
    </dgm:pt>
    <dgm:pt modelId="{8FD70E68-FC60-41B4-8AEC-FC57FFBE2C65}" type="pres">
      <dgm:prSet presAssocID="{297DA525-E76A-4444-B0FD-A669297EC237}" presName="ChildAccent" presStyleLbl="solidFgAcc1" presStyleIdx="4" presStyleCnt="7"/>
      <dgm:spPr/>
    </dgm:pt>
    <dgm:pt modelId="{7FF3C1AE-2CE7-4364-9CA5-73E31BF18D61}" type="pres">
      <dgm:prSet presAssocID="{297DA525-E76A-4444-B0FD-A669297EC237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EB7B47F6-5E86-41FF-86E7-3830716A85E7}" type="pres">
      <dgm:prSet presAssocID="{777F5401-E4B7-4706-A280-8FEC4535AA73}" presName="childComposite" presStyleCnt="0">
        <dgm:presLayoutVars>
          <dgm:chMax val="0"/>
          <dgm:chPref val="0"/>
        </dgm:presLayoutVars>
      </dgm:prSet>
      <dgm:spPr/>
    </dgm:pt>
    <dgm:pt modelId="{01EBAA27-5632-49F8-AF18-B470EE2A5B09}" type="pres">
      <dgm:prSet presAssocID="{777F5401-E4B7-4706-A280-8FEC4535AA73}" presName="ChildAccent" presStyleLbl="solidFgAcc1" presStyleIdx="5" presStyleCnt="7"/>
      <dgm:spPr/>
    </dgm:pt>
    <dgm:pt modelId="{A8104D81-5982-4B27-AE91-A84529AFCCD1}" type="pres">
      <dgm:prSet presAssocID="{777F5401-E4B7-4706-A280-8FEC4535AA73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E8771CB-075F-4744-95AC-A12D9F7E8741}" type="pres">
      <dgm:prSet presAssocID="{76E248DD-E066-4CF9-8F71-49C339DC1970}" presName="childComposite" presStyleCnt="0">
        <dgm:presLayoutVars>
          <dgm:chMax val="0"/>
          <dgm:chPref val="0"/>
        </dgm:presLayoutVars>
      </dgm:prSet>
      <dgm:spPr/>
    </dgm:pt>
    <dgm:pt modelId="{D5800FD9-B0B2-42FC-A74A-3A3B6F372228}" type="pres">
      <dgm:prSet presAssocID="{76E248DD-E066-4CF9-8F71-49C339DC1970}" presName="ChildAccent" presStyleLbl="solidFgAcc1" presStyleIdx="6" presStyleCnt="7"/>
      <dgm:spPr/>
    </dgm:pt>
    <dgm:pt modelId="{86CBF6C9-CA4D-4763-A631-704807EB76A5}" type="pres">
      <dgm:prSet presAssocID="{76E248DD-E066-4CF9-8F71-49C339DC1970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3C7FE2D-B290-4560-B908-6F035DD07A8D}" type="presOf" srcId="{297DA525-E76A-4444-B0FD-A669297EC237}" destId="{7FF3C1AE-2CE7-4364-9CA5-73E31BF18D61}" srcOrd="0" destOrd="0" presId="urn:microsoft.com/office/officeart/2008/layout/SquareAccentList"/>
    <dgm:cxn modelId="{0A58613A-B89A-4591-8E1C-D6E59D6E32EB}" type="presOf" srcId="{DE171C2E-A00C-4FF1-8DF0-36503C21A597}" destId="{CDF67367-77D6-4455-9604-2CBE70DD231C}" srcOrd="0" destOrd="0" presId="urn:microsoft.com/office/officeart/2008/layout/SquareAccentList"/>
    <dgm:cxn modelId="{74AE8D3D-60A8-416E-A5BE-EAE20DB2B7A3}" srcId="{AB637B51-FAC8-4A7E-9D18-B4F819CDD324}" destId="{5606F8F4-A21A-4D4F-943A-207A6AB58F80}" srcOrd="1" destOrd="0" parTransId="{C3F18473-6233-4E32-A711-ED02C198A30E}" sibTransId="{28FB6EAD-7FB9-41E3-91F4-F515075AF5E6}"/>
    <dgm:cxn modelId="{1DC97940-6FE7-4131-B2C2-559B6BC7E1A3}" type="presOf" srcId="{0E73CDBD-796C-4FA1-9A42-6CDF279F7F0D}" destId="{6D650445-0AED-4878-AD57-D198DB6B169E}" srcOrd="0" destOrd="0" presId="urn:microsoft.com/office/officeart/2008/layout/SquareAccentList"/>
    <dgm:cxn modelId="{57EA3050-A70E-4479-A018-FB8356D88C46}" type="presOf" srcId="{A883101D-BDB8-42A6-8005-64B16DAD223F}" destId="{79BD4AD1-CA4E-4BDA-875F-BFF30C3A0B02}" srcOrd="0" destOrd="0" presId="urn:microsoft.com/office/officeart/2008/layout/SquareAccentList"/>
    <dgm:cxn modelId="{35E68571-3341-4774-9292-EDACFE420CFF}" srcId="{5606F8F4-A21A-4D4F-943A-207A6AB58F80}" destId="{297DA525-E76A-4444-B0FD-A669297EC237}" srcOrd="1" destOrd="0" parTransId="{803C8917-6F6D-4BA7-A58D-6F09766AFAB1}" sibTransId="{2303C42B-BE2F-4222-8F04-4149A076E5E3}"/>
    <dgm:cxn modelId="{06769B57-FD8F-4E01-9F7B-E028B1BBC550}" type="presOf" srcId="{5D842FBC-7CD2-467B-BBF4-CB03D6FF94FD}" destId="{0AADEB67-FBCA-4343-B890-CA8DE3FDA8D7}" srcOrd="0" destOrd="0" presId="urn:microsoft.com/office/officeart/2008/layout/SquareAccentList"/>
    <dgm:cxn modelId="{4428DD77-7BB0-4672-B58C-F43B3340534A}" type="presOf" srcId="{777F5401-E4B7-4706-A280-8FEC4535AA73}" destId="{A8104D81-5982-4B27-AE91-A84529AFCCD1}" srcOrd="0" destOrd="0" presId="urn:microsoft.com/office/officeart/2008/layout/SquareAccentList"/>
    <dgm:cxn modelId="{2223317D-E7C6-4C1D-B3B3-4E0C889C686D}" srcId="{5606F8F4-A21A-4D4F-943A-207A6AB58F80}" destId="{A883101D-BDB8-42A6-8005-64B16DAD223F}" srcOrd="0" destOrd="0" parTransId="{87260F1E-8203-40D1-BE4E-2948210D1E9E}" sibTransId="{26519DC1-54F2-44FC-9359-24F418D9E21F}"/>
    <dgm:cxn modelId="{5AA79C87-085D-41B0-BBFE-68AC4D546657}" srcId="{5D842FBC-7CD2-467B-BBF4-CB03D6FF94FD}" destId="{0E73CDBD-796C-4FA1-9A42-6CDF279F7F0D}" srcOrd="0" destOrd="0" parTransId="{1232D36E-E126-4415-A69E-AD77638979DE}" sibTransId="{44184243-B4F0-48DE-9233-D0B25D2C4AF9}"/>
    <dgm:cxn modelId="{0CDA938C-2F2D-48B7-9F2D-E565D331ACC6}" srcId="{5D842FBC-7CD2-467B-BBF4-CB03D6FF94FD}" destId="{DE171C2E-A00C-4FF1-8DF0-36503C21A597}" srcOrd="1" destOrd="0" parTransId="{4EAD8136-DF04-4C42-95B6-A53672F00BF0}" sibTransId="{17A2F6AF-FFA8-4DE9-83B0-DBF4CE80DEA0}"/>
    <dgm:cxn modelId="{0B0369A0-61C5-4352-B693-FA0579936B68}" srcId="{5D842FBC-7CD2-467B-BBF4-CB03D6FF94FD}" destId="{5E823CCA-444E-4318-B528-126C7D266507}" srcOrd="2" destOrd="0" parTransId="{B10907C9-14ED-4C8F-8415-6FD468AD5F76}" sibTransId="{451893FB-6D8B-41E4-ABF4-149585B9AD73}"/>
    <dgm:cxn modelId="{C30568B9-A41C-4061-890F-B077447FFC3C}" type="presOf" srcId="{76E248DD-E066-4CF9-8F71-49C339DC1970}" destId="{86CBF6C9-CA4D-4763-A631-704807EB76A5}" srcOrd="0" destOrd="0" presId="urn:microsoft.com/office/officeart/2008/layout/SquareAccentList"/>
    <dgm:cxn modelId="{81C91FBF-546B-48FC-85E8-AD180C9972B0}" type="presOf" srcId="{5E823CCA-444E-4318-B528-126C7D266507}" destId="{F9B2DF5A-6CD3-491A-878E-FB21D790BF48}" srcOrd="0" destOrd="0" presId="urn:microsoft.com/office/officeart/2008/layout/SquareAccentList"/>
    <dgm:cxn modelId="{67A0BACC-98AA-4034-9F70-E715E231036A}" type="presOf" srcId="{AB637B51-FAC8-4A7E-9D18-B4F819CDD324}" destId="{A2BDEC5C-3685-4DD2-BBE9-EDCD74718EA7}" srcOrd="0" destOrd="0" presId="urn:microsoft.com/office/officeart/2008/layout/SquareAccentList"/>
    <dgm:cxn modelId="{8063C2D3-7BBA-4ABD-B3FD-A3E5EBDE702B}" srcId="{5606F8F4-A21A-4D4F-943A-207A6AB58F80}" destId="{76E248DD-E066-4CF9-8F71-49C339DC1970}" srcOrd="3" destOrd="0" parTransId="{81B9DBCC-1758-48D0-A998-3BFC23578FDC}" sibTransId="{378608A1-000C-4C53-A899-4C1C388E9A2D}"/>
    <dgm:cxn modelId="{8DBC9DDB-7139-45E5-BE77-96E89D22687F}" srcId="{AB637B51-FAC8-4A7E-9D18-B4F819CDD324}" destId="{5D842FBC-7CD2-467B-BBF4-CB03D6FF94FD}" srcOrd="0" destOrd="0" parTransId="{E3E2AB12-85D0-4C89-93B2-608204A0BA43}" sibTransId="{D10E98C2-24B4-4779-B32D-BE6DFBA601D5}"/>
    <dgm:cxn modelId="{FA0EBEDB-FDAA-492C-996C-392DD854477F}" srcId="{5606F8F4-A21A-4D4F-943A-207A6AB58F80}" destId="{777F5401-E4B7-4706-A280-8FEC4535AA73}" srcOrd="2" destOrd="0" parTransId="{6EF9EBB6-E850-4C85-8A7B-AC66D5A84E12}" sibTransId="{643734B9-1C55-41C1-B05F-A8829C44871A}"/>
    <dgm:cxn modelId="{5FAACDF1-49B4-40CF-9A7A-18B959A55CF2}" type="presOf" srcId="{5606F8F4-A21A-4D4F-943A-207A6AB58F80}" destId="{673B4D26-7AAE-41FF-BD71-0D492E85D96B}" srcOrd="0" destOrd="0" presId="urn:microsoft.com/office/officeart/2008/layout/SquareAccentList"/>
    <dgm:cxn modelId="{F3FD9CFE-6C45-473C-BD61-459E8641147F}" type="presParOf" srcId="{A2BDEC5C-3685-4DD2-BBE9-EDCD74718EA7}" destId="{A067F6E5-8ECA-4DD3-876A-325FFE078B1C}" srcOrd="0" destOrd="0" presId="urn:microsoft.com/office/officeart/2008/layout/SquareAccentList"/>
    <dgm:cxn modelId="{B4EAB734-AC16-4F64-B7C8-98D82D3F50E9}" type="presParOf" srcId="{A067F6E5-8ECA-4DD3-876A-325FFE078B1C}" destId="{98E891BB-C0D3-4193-860D-D217AAABE3BC}" srcOrd="0" destOrd="0" presId="urn:microsoft.com/office/officeart/2008/layout/SquareAccentList"/>
    <dgm:cxn modelId="{910CB6AC-F776-4A63-9D2B-FB53D9E3B6C0}" type="presParOf" srcId="{98E891BB-C0D3-4193-860D-D217AAABE3BC}" destId="{0FE8E5BE-6F6A-4336-ACEC-9F1712D225B2}" srcOrd="0" destOrd="0" presId="urn:microsoft.com/office/officeart/2008/layout/SquareAccentList"/>
    <dgm:cxn modelId="{2727D59F-133D-4DBC-BE31-DF3B256C4CC0}" type="presParOf" srcId="{98E891BB-C0D3-4193-860D-D217AAABE3BC}" destId="{227DA585-773D-422E-8C98-AB89D67E2D9E}" srcOrd="1" destOrd="0" presId="urn:microsoft.com/office/officeart/2008/layout/SquareAccentList"/>
    <dgm:cxn modelId="{DF29F2CA-CE4B-4978-9839-B6C5C8E31323}" type="presParOf" srcId="{98E891BB-C0D3-4193-860D-D217AAABE3BC}" destId="{0AADEB67-FBCA-4343-B890-CA8DE3FDA8D7}" srcOrd="2" destOrd="0" presId="urn:microsoft.com/office/officeart/2008/layout/SquareAccentList"/>
    <dgm:cxn modelId="{8D149992-458C-4557-8A08-D96B2C3377B2}" type="presParOf" srcId="{A067F6E5-8ECA-4DD3-876A-325FFE078B1C}" destId="{875A2E2E-3C6B-4FF3-BB47-3E101301F477}" srcOrd="1" destOrd="0" presId="urn:microsoft.com/office/officeart/2008/layout/SquareAccentList"/>
    <dgm:cxn modelId="{6D3D6D0D-D4B4-4A37-B183-37BF84F3703C}" type="presParOf" srcId="{875A2E2E-3C6B-4FF3-BB47-3E101301F477}" destId="{E65725D8-27BA-4F26-AB10-F04F2F3DCF16}" srcOrd="0" destOrd="0" presId="urn:microsoft.com/office/officeart/2008/layout/SquareAccentList"/>
    <dgm:cxn modelId="{8A001580-0456-4E67-8608-4C7BDEF38A87}" type="presParOf" srcId="{E65725D8-27BA-4F26-AB10-F04F2F3DCF16}" destId="{C2F209D5-D229-468A-AA7E-4686F4673705}" srcOrd="0" destOrd="0" presId="urn:microsoft.com/office/officeart/2008/layout/SquareAccentList"/>
    <dgm:cxn modelId="{E5962F95-FBFA-4E01-BDC4-B869DAD46A7C}" type="presParOf" srcId="{E65725D8-27BA-4F26-AB10-F04F2F3DCF16}" destId="{6D650445-0AED-4878-AD57-D198DB6B169E}" srcOrd="1" destOrd="0" presId="urn:microsoft.com/office/officeart/2008/layout/SquareAccentList"/>
    <dgm:cxn modelId="{82C145AE-AA75-4836-821B-12AC7861AB77}" type="presParOf" srcId="{875A2E2E-3C6B-4FF3-BB47-3E101301F477}" destId="{E9D31C23-BD49-43E4-B2B0-31A3A7778F17}" srcOrd="1" destOrd="0" presId="urn:microsoft.com/office/officeart/2008/layout/SquareAccentList"/>
    <dgm:cxn modelId="{858676D5-9D22-4804-9985-79161675CF73}" type="presParOf" srcId="{E9D31C23-BD49-43E4-B2B0-31A3A7778F17}" destId="{51222E8A-4B9F-439A-836D-E6F2226D3235}" srcOrd="0" destOrd="0" presId="urn:microsoft.com/office/officeart/2008/layout/SquareAccentList"/>
    <dgm:cxn modelId="{047F1DD2-828F-4820-9A56-573DFDA39F37}" type="presParOf" srcId="{E9D31C23-BD49-43E4-B2B0-31A3A7778F17}" destId="{CDF67367-77D6-4455-9604-2CBE70DD231C}" srcOrd="1" destOrd="0" presId="urn:microsoft.com/office/officeart/2008/layout/SquareAccentList"/>
    <dgm:cxn modelId="{E3E42072-5879-4542-8B9C-091274A1F55A}" type="presParOf" srcId="{875A2E2E-3C6B-4FF3-BB47-3E101301F477}" destId="{C784D65D-F495-458E-9681-A4CC0FF75B79}" srcOrd="2" destOrd="0" presId="urn:microsoft.com/office/officeart/2008/layout/SquareAccentList"/>
    <dgm:cxn modelId="{91CED175-1A60-44DF-94CA-E80502E54665}" type="presParOf" srcId="{C784D65D-F495-458E-9681-A4CC0FF75B79}" destId="{A5EB54AE-5A43-4192-8DA5-B91E6F450E8B}" srcOrd="0" destOrd="0" presId="urn:microsoft.com/office/officeart/2008/layout/SquareAccentList"/>
    <dgm:cxn modelId="{B5E48A55-657A-49B1-BBB6-E7959EF7498C}" type="presParOf" srcId="{C784D65D-F495-458E-9681-A4CC0FF75B79}" destId="{F9B2DF5A-6CD3-491A-878E-FB21D790BF48}" srcOrd="1" destOrd="0" presId="urn:microsoft.com/office/officeart/2008/layout/SquareAccentList"/>
    <dgm:cxn modelId="{EB01A58D-4C3A-4534-9B65-0C0257346209}" type="presParOf" srcId="{A2BDEC5C-3685-4DD2-BBE9-EDCD74718EA7}" destId="{C9172A8D-5BAA-4568-9030-E56CD1BAA200}" srcOrd="1" destOrd="0" presId="urn:microsoft.com/office/officeart/2008/layout/SquareAccentList"/>
    <dgm:cxn modelId="{FC9B8D7B-8F12-454C-AAAA-099C20A269CD}" type="presParOf" srcId="{C9172A8D-5BAA-4568-9030-E56CD1BAA200}" destId="{53C69EE2-1220-49F8-88DB-FE75F39D5E47}" srcOrd="0" destOrd="0" presId="urn:microsoft.com/office/officeart/2008/layout/SquareAccentList"/>
    <dgm:cxn modelId="{4DD9FD0B-F7CD-412A-BFA0-B1028E4873D6}" type="presParOf" srcId="{53C69EE2-1220-49F8-88DB-FE75F39D5E47}" destId="{BCFE2322-98E2-458C-8B4A-84C37F81D7EB}" srcOrd="0" destOrd="0" presId="urn:microsoft.com/office/officeart/2008/layout/SquareAccentList"/>
    <dgm:cxn modelId="{C402196C-A3A9-4F7D-807D-DB6C1AE66C0C}" type="presParOf" srcId="{53C69EE2-1220-49F8-88DB-FE75F39D5E47}" destId="{D7783168-3039-4C0C-BF89-B941EAA3D528}" srcOrd="1" destOrd="0" presId="urn:microsoft.com/office/officeart/2008/layout/SquareAccentList"/>
    <dgm:cxn modelId="{8629CEAA-3A2F-4E91-9AAB-FDE2C31605B2}" type="presParOf" srcId="{53C69EE2-1220-49F8-88DB-FE75F39D5E47}" destId="{673B4D26-7AAE-41FF-BD71-0D492E85D96B}" srcOrd="2" destOrd="0" presId="urn:microsoft.com/office/officeart/2008/layout/SquareAccentList"/>
    <dgm:cxn modelId="{78084FE0-43E5-44E9-B75A-562FCCEEE752}" type="presParOf" srcId="{C9172A8D-5BAA-4568-9030-E56CD1BAA200}" destId="{5D023106-BC87-4A39-B209-725A4BB40D60}" srcOrd="1" destOrd="0" presId="urn:microsoft.com/office/officeart/2008/layout/SquareAccentList"/>
    <dgm:cxn modelId="{335870B4-4E7E-4273-8667-022FFD3BD4C0}" type="presParOf" srcId="{5D023106-BC87-4A39-B209-725A4BB40D60}" destId="{8D03EA88-4385-40D1-9408-3C7CC8767C4A}" srcOrd="0" destOrd="0" presId="urn:microsoft.com/office/officeart/2008/layout/SquareAccentList"/>
    <dgm:cxn modelId="{1B4A101C-29AF-4A26-B36D-ACC8E439A12A}" type="presParOf" srcId="{8D03EA88-4385-40D1-9408-3C7CC8767C4A}" destId="{7C536CCF-40DE-4C90-AFDE-6D5AAE1959B3}" srcOrd="0" destOrd="0" presId="urn:microsoft.com/office/officeart/2008/layout/SquareAccentList"/>
    <dgm:cxn modelId="{7EB31475-48D1-4B8E-9968-5B80CD5C2AF5}" type="presParOf" srcId="{8D03EA88-4385-40D1-9408-3C7CC8767C4A}" destId="{79BD4AD1-CA4E-4BDA-875F-BFF30C3A0B02}" srcOrd="1" destOrd="0" presId="urn:microsoft.com/office/officeart/2008/layout/SquareAccentList"/>
    <dgm:cxn modelId="{8A22E4D9-0893-4121-B485-FF27AEE3157E}" type="presParOf" srcId="{5D023106-BC87-4A39-B209-725A4BB40D60}" destId="{E12079E5-105D-495E-B35D-D48977F61BBF}" srcOrd="1" destOrd="0" presId="urn:microsoft.com/office/officeart/2008/layout/SquareAccentList"/>
    <dgm:cxn modelId="{4A310B9D-A355-427D-BD62-67AAA5EFA9E7}" type="presParOf" srcId="{E12079E5-105D-495E-B35D-D48977F61BBF}" destId="{8FD70E68-FC60-41B4-8AEC-FC57FFBE2C65}" srcOrd="0" destOrd="0" presId="urn:microsoft.com/office/officeart/2008/layout/SquareAccentList"/>
    <dgm:cxn modelId="{563D24D1-9717-4B5D-9E53-17069136E7DA}" type="presParOf" srcId="{E12079E5-105D-495E-B35D-D48977F61BBF}" destId="{7FF3C1AE-2CE7-4364-9CA5-73E31BF18D61}" srcOrd="1" destOrd="0" presId="urn:microsoft.com/office/officeart/2008/layout/SquareAccentList"/>
    <dgm:cxn modelId="{B244E4AC-D8BB-408A-A7D4-021FEB38CAEB}" type="presParOf" srcId="{5D023106-BC87-4A39-B209-725A4BB40D60}" destId="{EB7B47F6-5E86-41FF-86E7-3830716A85E7}" srcOrd="2" destOrd="0" presId="urn:microsoft.com/office/officeart/2008/layout/SquareAccentList"/>
    <dgm:cxn modelId="{384DF6B4-7510-4A6C-A265-C5CA06AE4687}" type="presParOf" srcId="{EB7B47F6-5E86-41FF-86E7-3830716A85E7}" destId="{01EBAA27-5632-49F8-AF18-B470EE2A5B09}" srcOrd="0" destOrd="0" presId="urn:microsoft.com/office/officeart/2008/layout/SquareAccentList"/>
    <dgm:cxn modelId="{4388CDA8-964B-4F87-BE65-44744BB53035}" type="presParOf" srcId="{EB7B47F6-5E86-41FF-86E7-3830716A85E7}" destId="{A8104D81-5982-4B27-AE91-A84529AFCCD1}" srcOrd="1" destOrd="0" presId="urn:microsoft.com/office/officeart/2008/layout/SquareAccentList"/>
    <dgm:cxn modelId="{186EAF77-D294-471B-8516-D67918EEF06C}" type="presParOf" srcId="{5D023106-BC87-4A39-B209-725A4BB40D60}" destId="{4E8771CB-075F-4744-95AC-A12D9F7E8741}" srcOrd="3" destOrd="0" presId="urn:microsoft.com/office/officeart/2008/layout/SquareAccentList"/>
    <dgm:cxn modelId="{C6BCA14A-6F79-4523-813C-BB16E70D7267}" type="presParOf" srcId="{4E8771CB-075F-4744-95AC-A12D9F7E8741}" destId="{D5800FD9-B0B2-42FC-A74A-3A3B6F372228}" srcOrd="0" destOrd="0" presId="urn:microsoft.com/office/officeart/2008/layout/SquareAccentList"/>
    <dgm:cxn modelId="{A2B3C7FE-0723-42F1-BB1D-8E20E00FD458}" type="presParOf" srcId="{4E8771CB-075F-4744-95AC-A12D9F7E8741}" destId="{86CBF6C9-CA4D-4763-A631-704807EB76A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637B51-FAC8-4A7E-9D18-B4F819CDD324}" type="doc">
      <dgm:prSet loTypeId="urn:microsoft.com/office/officeart/2008/layout/SquareAccen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842FBC-7CD2-467B-BBF4-CB03D6FF94FD}">
      <dgm:prSet phldrT="[Texte]"/>
      <dgm:spPr/>
      <dgm:t>
        <a:bodyPr/>
        <a:lstStyle/>
        <a:p>
          <a:r>
            <a:rPr lang="fr-FR" dirty="0" err="1"/>
            <a:t>Problems</a:t>
          </a:r>
          <a:endParaRPr lang="fr-FR" dirty="0"/>
        </a:p>
      </dgm:t>
    </dgm:pt>
    <dgm:pt modelId="{E3E2AB12-85D0-4C89-93B2-608204A0BA43}" type="parTrans" cxnId="{8DBC9DDB-7139-45E5-BE77-96E89D22687F}">
      <dgm:prSet/>
      <dgm:spPr/>
      <dgm:t>
        <a:bodyPr/>
        <a:lstStyle/>
        <a:p>
          <a:endParaRPr lang="fr-FR"/>
        </a:p>
      </dgm:t>
    </dgm:pt>
    <dgm:pt modelId="{D10E98C2-24B4-4779-B32D-BE6DFBA601D5}" type="sibTrans" cxnId="{8DBC9DDB-7139-45E5-BE77-96E89D22687F}">
      <dgm:prSet/>
      <dgm:spPr/>
      <dgm:t>
        <a:bodyPr/>
        <a:lstStyle/>
        <a:p>
          <a:endParaRPr lang="fr-FR"/>
        </a:p>
      </dgm:t>
    </dgm:pt>
    <dgm:pt modelId="{0E73CDBD-796C-4FA1-9A42-6CDF279F7F0D}">
      <dgm:prSet phldrT="[Texte]"/>
      <dgm:spPr/>
      <dgm:t>
        <a:bodyPr/>
        <a:lstStyle/>
        <a:p>
          <a:r>
            <a:rPr lang="fr-FR" dirty="0" err="1"/>
            <a:t>Column</a:t>
          </a:r>
          <a:r>
            <a:rPr lang="fr-FR" dirty="0"/>
            <a:t> </a:t>
          </a:r>
          <a:r>
            <a:rPr lang="fr-FR" dirty="0" err="1"/>
            <a:t>name</a:t>
          </a:r>
          <a:r>
            <a:rPr lang="fr-FR" dirty="0"/>
            <a:t> </a:t>
          </a:r>
          <a:r>
            <a:rPr lang="fr-FR" dirty="0" err="1"/>
            <a:t>instead</a:t>
          </a:r>
          <a:r>
            <a:rPr lang="fr-FR" dirty="0"/>
            <a:t> of first </a:t>
          </a:r>
          <a:r>
            <a:rPr lang="fr-FR" dirty="0" err="1"/>
            <a:t>row</a:t>
          </a:r>
          <a:endParaRPr lang="fr-FR" dirty="0"/>
        </a:p>
      </dgm:t>
    </dgm:pt>
    <dgm:pt modelId="{1232D36E-E126-4415-A69E-AD77638979DE}" type="parTrans" cxnId="{5AA79C87-085D-41B0-BBFE-68AC4D546657}">
      <dgm:prSet/>
      <dgm:spPr/>
      <dgm:t>
        <a:bodyPr/>
        <a:lstStyle/>
        <a:p>
          <a:endParaRPr lang="fr-FR"/>
        </a:p>
      </dgm:t>
    </dgm:pt>
    <dgm:pt modelId="{44184243-B4F0-48DE-9233-D0B25D2C4AF9}" type="sibTrans" cxnId="{5AA79C87-085D-41B0-BBFE-68AC4D546657}">
      <dgm:prSet/>
      <dgm:spPr/>
      <dgm:t>
        <a:bodyPr/>
        <a:lstStyle/>
        <a:p>
          <a:endParaRPr lang="fr-FR"/>
        </a:p>
      </dgm:t>
    </dgm:pt>
    <dgm:pt modelId="{DE171C2E-A00C-4FF1-8DF0-36503C21A597}">
      <dgm:prSet phldrT="[Texte]"/>
      <dgm:spPr/>
      <dgm:t>
        <a:bodyPr/>
        <a:lstStyle/>
        <a:p>
          <a:r>
            <a:rPr lang="fr-FR" dirty="0" err="1"/>
            <a:t>Unable</a:t>
          </a:r>
          <a:r>
            <a:rPr lang="fr-FR" dirty="0"/>
            <a:t> to </a:t>
          </a:r>
          <a:r>
            <a:rPr lang="fr-FR" dirty="0" err="1"/>
            <a:t>see</a:t>
          </a:r>
          <a:r>
            <a:rPr lang="fr-FR" dirty="0"/>
            <a:t> </a:t>
          </a:r>
          <a:r>
            <a:rPr lang="fr-FR" dirty="0" err="1"/>
            <a:t>features</a:t>
          </a:r>
          <a:r>
            <a:rPr lang="fr-FR" dirty="0"/>
            <a:t> </a:t>
          </a:r>
          <a:r>
            <a:rPr lang="fr-FR" dirty="0" err="1"/>
            <a:t>name</a:t>
          </a:r>
          <a:endParaRPr lang="fr-FR" dirty="0"/>
        </a:p>
      </dgm:t>
    </dgm:pt>
    <dgm:pt modelId="{4EAD8136-DF04-4C42-95B6-A53672F00BF0}" type="parTrans" cxnId="{0CDA938C-2F2D-48B7-9F2D-E565D331ACC6}">
      <dgm:prSet/>
      <dgm:spPr/>
      <dgm:t>
        <a:bodyPr/>
        <a:lstStyle/>
        <a:p>
          <a:endParaRPr lang="fr-FR"/>
        </a:p>
      </dgm:t>
    </dgm:pt>
    <dgm:pt modelId="{17A2F6AF-FFA8-4DE9-83B0-DBF4CE80DEA0}" type="sibTrans" cxnId="{0CDA938C-2F2D-48B7-9F2D-E565D331ACC6}">
      <dgm:prSet/>
      <dgm:spPr/>
      <dgm:t>
        <a:bodyPr/>
        <a:lstStyle/>
        <a:p>
          <a:endParaRPr lang="fr-FR"/>
        </a:p>
      </dgm:t>
    </dgm:pt>
    <dgm:pt modelId="{5E823CCA-444E-4318-B528-126C7D266507}">
      <dgm:prSet phldrT="[Texte]"/>
      <dgm:spPr/>
      <dgm:t>
        <a:bodyPr/>
        <a:lstStyle/>
        <a:p>
          <a:r>
            <a:rPr lang="fr-FR" dirty="0"/>
            <a:t>Float data </a:t>
          </a:r>
          <a:r>
            <a:rPr lang="fr-FR" dirty="0" err="1"/>
            <a:t>instead</a:t>
          </a:r>
          <a:r>
            <a:rPr lang="fr-FR" dirty="0"/>
            <a:t> of </a:t>
          </a:r>
          <a:r>
            <a:rPr lang="fr-FR" dirty="0" err="1"/>
            <a:t>clear</a:t>
          </a:r>
          <a:r>
            <a:rPr lang="fr-FR" dirty="0"/>
            <a:t> </a:t>
          </a:r>
          <a:r>
            <a:rPr lang="fr-FR" dirty="0" err="1"/>
            <a:t>categories</a:t>
          </a:r>
          <a:endParaRPr lang="fr-FR" dirty="0"/>
        </a:p>
      </dgm:t>
    </dgm:pt>
    <dgm:pt modelId="{B10907C9-14ED-4C8F-8415-6FD468AD5F76}" type="parTrans" cxnId="{0B0369A0-61C5-4352-B693-FA0579936B68}">
      <dgm:prSet/>
      <dgm:spPr/>
      <dgm:t>
        <a:bodyPr/>
        <a:lstStyle/>
        <a:p>
          <a:endParaRPr lang="fr-FR"/>
        </a:p>
      </dgm:t>
    </dgm:pt>
    <dgm:pt modelId="{451893FB-6D8B-41E4-ABF4-149585B9AD73}" type="sibTrans" cxnId="{0B0369A0-61C5-4352-B693-FA0579936B68}">
      <dgm:prSet/>
      <dgm:spPr/>
      <dgm:t>
        <a:bodyPr/>
        <a:lstStyle/>
        <a:p>
          <a:endParaRPr lang="fr-FR"/>
        </a:p>
      </dgm:t>
    </dgm:pt>
    <dgm:pt modelId="{5606F8F4-A21A-4D4F-943A-207A6AB58F80}">
      <dgm:prSet phldrT="[Texte]"/>
      <dgm:spPr/>
      <dgm:t>
        <a:bodyPr/>
        <a:lstStyle/>
        <a:p>
          <a:r>
            <a:rPr lang="fr-FR" dirty="0"/>
            <a:t>Solutions</a:t>
          </a:r>
        </a:p>
      </dgm:t>
    </dgm:pt>
    <dgm:pt modelId="{C3F18473-6233-4E32-A711-ED02C198A30E}" type="parTrans" cxnId="{74AE8D3D-60A8-416E-A5BE-EAE20DB2B7A3}">
      <dgm:prSet/>
      <dgm:spPr/>
      <dgm:t>
        <a:bodyPr/>
        <a:lstStyle/>
        <a:p>
          <a:endParaRPr lang="fr-FR"/>
        </a:p>
      </dgm:t>
    </dgm:pt>
    <dgm:pt modelId="{28FB6EAD-7FB9-41E3-91F4-F515075AF5E6}" type="sibTrans" cxnId="{74AE8D3D-60A8-416E-A5BE-EAE20DB2B7A3}">
      <dgm:prSet/>
      <dgm:spPr/>
      <dgm:t>
        <a:bodyPr/>
        <a:lstStyle/>
        <a:p>
          <a:endParaRPr lang="fr-FR"/>
        </a:p>
      </dgm:t>
    </dgm:pt>
    <dgm:pt modelId="{A883101D-BDB8-42A6-8005-64B16DAD223F}">
      <dgm:prSet phldrT="[Texte]"/>
      <dgm:spPr/>
      <dgm:t>
        <a:bodyPr/>
        <a:lstStyle/>
        <a:p>
          <a:r>
            <a:rPr lang="fr-FR" dirty="0"/>
            <a:t>Addition of a </a:t>
          </a:r>
          <a:r>
            <a:rPr lang="fr-FR" dirty="0" err="1"/>
            <a:t>row</a:t>
          </a:r>
          <a:r>
            <a:rPr lang="fr-FR" dirty="0"/>
            <a:t> </a:t>
          </a:r>
          <a:r>
            <a:rPr lang="fr-FR" dirty="0" err="1"/>
            <a:t>which</a:t>
          </a:r>
          <a:r>
            <a:rPr lang="fr-FR" dirty="0"/>
            <a:t> value </a:t>
          </a:r>
          <a:r>
            <a:rPr lang="fr-FR" dirty="0" err="1"/>
            <a:t>were</a:t>
          </a:r>
          <a:r>
            <a:rPr lang="fr-FR" dirty="0"/>
            <a:t> </a:t>
          </a:r>
          <a:r>
            <a:rPr lang="fr-FR" dirty="0" err="1"/>
            <a:t>columns</a:t>
          </a:r>
          <a:r>
            <a:rPr lang="fr-FR" dirty="0"/>
            <a:t> </a:t>
          </a:r>
          <a:r>
            <a:rPr lang="fr-FR" dirty="0" err="1"/>
            <a:t>name</a:t>
          </a:r>
          <a:endParaRPr lang="fr-FR" dirty="0"/>
        </a:p>
      </dgm:t>
    </dgm:pt>
    <dgm:pt modelId="{87260F1E-8203-40D1-BE4E-2948210D1E9E}" type="parTrans" cxnId="{2223317D-E7C6-4C1D-B3B3-4E0C889C686D}">
      <dgm:prSet/>
      <dgm:spPr/>
      <dgm:t>
        <a:bodyPr/>
        <a:lstStyle/>
        <a:p>
          <a:endParaRPr lang="fr-FR"/>
        </a:p>
      </dgm:t>
    </dgm:pt>
    <dgm:pt modelId="{26519DC1-54F2-44FC-9359-24F418D9E21F}" type="sibTrans" cxnId="{2223317D-E7C6-4C1D-B3B3-4E0C889C686D}">
      <dgm:prSet/>
      <dgm:spPr/>
      <dgm:t>
        <a:bodyPr/>
        <a:lstStyle/>
        <a:p>
          <a:endParaRPr lang="fr-FR"/>
        </a:p>
      </dgm:t>
    </dgm:pt>
    <dgm:pt modelId="{297DA525-E76A-4444-B0FD-A669297EC237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renamed</a:t>
          </a:r>
          <a:r>
            <a:rPr lang="fr-FR" dirty="0"/>
            <a:t> the </a:t>
          </a:r>
          <a:r>
            <a:rPr lang="fr-FR" dirty="0" err="1"/>
            <a:t>columns</a:t>
          </a:r>
          <a:endParaRPr lang="fr-FR" dirty="0"/>
        </a:p>
      </dgm:t>
    </dgm:pt>
    <dgm:pt modelId="{803C8917-6F6D-4BA7-A58D-6F09766AFAB1}" type="parTrans" cxnId="{35E68571-3341-4774-9292-EDACFE420CFF}">
      <dgm:prSet/>
      <dgm:spPr/>
      <dgm:t>
        <a:bodyPr/>
        <a:lstStyle/>
        <a:p>
          <a:endParaRPr lang="fr-FR"/>
        </a:p>
      </dgm:t>
    </dgm:pt>
    <dgm:pt modelId="{2303C42B-BE2F-4222-8F04-4149A076E5E3}" type="sibTrans" cxnId="{35E68571-3341-4774-9292-EDACFE420CFF}">
      <dgm:prSet/>
      <dgm:spPr/>
      <dgm:t>
        <a:bodyPr/>
        <a:lstStyle/>
        <a:p>
          <a:endParaRPr lang="fr-FR"/>
        </a:p>
      </dgm:t>
    </dgm:pt>
    <dgm:pt modelId="{777F5401-E4B7-4706-A280-8FEC4535AA73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fr-FR" dirty="0" err="1"/>
            <a:t>applied</a:t>
          </a:r>
          <a:r>
            <a:rPr lang="fr-FR" dirty="0"/>
            <a:t> a </a:t>
          </a:r>
          <a:r>
            <a:rPr lang="fr-FR" dirty="0" err="1"/>
            <a:t>dictionnary</a:t>
          </a:r>
          <a:r>
            <a:rPr lang="fr-FR" dirty="0"/>
            <a:t> on </a:t>
          </a:r>
          <a:r>
            <a:rPr lang="fr-FR" dirty="0" err="1"/>
            <a:t>each</a:t>
          </a:r>
          <a:r>
            <a:rPr lang="fr-FR" dirty="0"/>
            <a:t> </a:t>
          </a:r>
          <a:r>
            <a:rPr lang="fr-FR" dirty="0" err="1"/>
            <a:t>features</a:t>
          </a:r>
          <a:r>
            <a:rPr lang="fr-FR" dirty="0"/>
            <a:t> to have </a:t>
          </a:r>
          <a:r>
            <a:rPr lang="fr-FR" dirty="0" err="1"/>
            <a:t>clear</a:t>
          </a:r>
          <a:r>
            <a:rPr lang="fr-FR" dirty="0"/>
            <a:t> data</a:t>
          </a:r>
        </a:p>
      </dgm:t>
    </dgm:pt>
    <dgm:pt modelId="{6EF9EBB6-E850-4C85-8A7B-AC66D5A84E12}" type="parTrans" cxnId="{FA0EBEDB-FDAA-492C-996C-392DD854477F}">
      <dgm:prSet/>
      <dgm:spPr/>
      <dgm:t>
        <a:bodyPr/>
        <a:lstStyle/>
        <a:p>
          <a:endParaRPr lang="fr-FR"/>
        </a:p>
      </dgm:t>
    </dgm:pt>
    <dgm:pt modelId="{643734B9-1C55-41C1-B05F-A8829C44871A}" type="sibTrans" cxnId="{FA0EBEDB-FDAA-492C-996C-392DD854477F}">
      <dgm:prSet/>
      <dgm:spPr/>
      <dgm:t>
        <a:bodyPr/>
        <a:lstStyle/>
        <a:p>
          <a:endParaRPr lang="fr-FR"/>
        </a:p>
      </dgm:t>
    </dgm:pt>
    <dgm:pt modelId="{76E248DD-E066-4CF9-8F71-49C339DC1970}">
      <dgm:prSet phldrT="[Texte]"/>
      <dgm:spPr/>
      <dgm:t>
        <a:bodyPr/>
        <a:lstStyle/>
        <a:p>
          <a:r>
            <a:rPr lang="fr-FR" dirty="0" err="1"/>
            <a:t>We</a:t>
          </a:r>
          <a:r>
            <a:rPr lang="fr-FR" dirty="0"/>
            <a:t> </a:t>
          </a:r>
          <a:r>
            <a:rPr lang="en-US" noProof="0" dirty="0"/>
            <a:t>deleted</a:t>
          </a:r>
          <a:r>
            <a:rPr lang="fr-FR" dirty="0"/>
            <a:t> </a:t>
          </a:r>
          <a:r>
            <a:rPr lang="fr-FR" dirty="0" err="1"/>
            <a:t>some</a:t>
          </a:r>
          <a:r>
            <a:rPr lang="fr-FR" dirty="0"/>
            <a:t> </a:t>
          </a:r>
          <a:r>
            <a:rPr lang="fr-FR" dirty="0" err="1"/>
            <a:t>outeliers</a:t>
          </a:r>
          <a:endParaRPr lang="fr-FR" dirty="0"/>
        </a:p>
      </dgm:t>
    </dgm:pt>
    <dgm:pt modelId="{81B9DBCC-1758-48D0-A998-3BFC23578FDC}" type="parTrans" cxnId="{8063C2D3-7BBA-4ABD-B3FD-A3E5EBDE702B}">
      <dgm:prSet/>
      <dgm:spPr/>
      <dgm:t>
        <a:bodyPr/>
        <a:lstStyle/>
        <a:p>
          <a:endParaRPr lang="fr-FR"/>
        </a:p>
      </dgm:t>
    </dgm:pt>
    <dgm:pt modelId="{378608A1-000C-4C53-A899-4C1C388E9A2D}" type="sibTrans" cxnId="{8063C2D3-7BBA-4ABD-B3FD-A3E5EBDE702B}">
      <dgm:prSet/>
      <dgm:spPr/>
      <dgm:t>
        <a:bodyPr/>
        <a:lstStyle/>
        <a:p>
          <a:endParaRPr lang="fr-FR"/>
        </a:p>
      </dgm:t>
    </dgm:pt>
    <dgm:pt modelId="{A2BDEC5C-3685-4DD2-BBE9-EDCD74718EA7}" type="pres">
      <dgm:prSet presAssocID="{AB637B51-FAC8-4A7E-9D18-B4F819CDD324}" presName="layout" presStyleCnt="0">
        <dgm:presLayoutVars>
          <dgm:chMax/>
          <dgm:chPref/>
          <dgm:dir/>
          <dgm:resizeHandles/>
        </dgm:presLayoutVars>
      </dgm:prSet>
      <dgm:spPr/>
    </dgm:pt>
    <dgm:pt modelId="{A067F6E5-8ECA-4DD3-876A-325FFE078B1C}" type="pres">
      <dgm:prSet presAssocID="{5D842FBC-7CD2-467B-BBF4-CB03D6FF94FD}" presName="root" presStyleCnt="0">
        <dgm:presLayoutVars>
          <dgm:chMax/>
          <dgm:chPref/>
        </dgm:presLayoutVars>
      </dgm:prSet>
      <dgm:spPr/>
    </dgm:pt>
    <dgm:pt modelId="{98E891BB-C0D3-4193-860D-D217AAABE3BC}" type="pres">
      <dgm:prSet presAssocID="{5D842FBC-7CD2-467B-BBF4-CB03D6FF94FD}" presName="rootComposite" presStyleCnt="0">
        <dgm:presLayoutVars/>
      </dgm:prSet>
      <dgm:spPr/>
    </dgm:pt>
    <dgm:pt modelId="{0FE8E5BE-6F6A-4336-ACEC-9F1712D225B2}" type="pres">
      <dgm:prSet presAssocID="{5D842FBC-7CD2-467B-BBF4-CB03D6FF94FD}" presName="ParentAccent" presStyleLbl="alignNode1" presStyleIdx="0" presStyleCnt="2"/>
      <dgm:spPr/>
    </dgm:pt>
    <dgm:pt modelId="{227DA585-773D-422E-8C98-AB89D67E2D9E}" type="pres">
      <dgm:prSet presAssocID="{5D842FBC-7CD2-467B-BBF4-CB03D6FF94FD}" presName="ParentSmallAccent" presStyleLbl="fgAcc1" presStyleIdx="0" presStyleCnt="2" custLinFactY="300000" custLinFactNeighborX="-752" custLinFactNeighborY="398267"/>
      <dgm:spPr/>
    </dgm:pt>
    <dgm:pt modelId="{0AADEB67-FBCA-4343-B890-CA8DE3FDA8D7}" type="pres">
      <dgm:prSet presAssocID="{5D842FBC-7CD2-467B-BBF4-CB03D6FF94FD}" presName="Parent" presStyleLbl="revTx" presStyleIdx="0" presStyleCnt="9">
        <dgm:presLayoutVars>
          <dgm:chMax/>
          <dgm:chPref val="4"/>
          <dgm:bulletEnabled val="1"/>
        </dgm:presLayoutVars>
      </dgm:prSet>
      <dgm:spPr/>
    </dgm:pt>
    <dgm:pt modelId="{875A2E2E-3C6B-4FF3-BB47-3E101301F477}" type="pres">
      <dgm:prSet presAssocID="{5D842FBC-7CD2-467B-BBF4-CB03D6FF94FD}" presName="childShape" presStyleCnt="0">
        <dgm:presLayoutVars>
          <dgm:chMax val="0"/>
          <dgm:chPref val="0"/>
        </dgm:presLayoutVars>
      </dgm:prSet>
      <dgm:spPr/>
    </dgm:pt>
    <dgm:pt modelId="{E65725D8-27BA-4F26-AB10-F04F2F3DCF16}" type="pres">
      <dgm:prSet presAssocID="{0E73CDBD-796C-4FA1-9A42-6CDF279F7F0D}" presName="childComposite" presStyleCnt="0">
        <dgm:presLayoutVars>
          <dgm:chMax val="0"/>
          <dgm:chPref val="0"/>
        </dgm:presLayoutVars>
      </dgm:prSet>
      <dgm:spPr/>
    </dgm:pt>
    <dgm:pt modelId="{C2F209D5-D229-468A-AA7E-4686F4673705}" type="pres">
      <dgm:prSet presAssocID="{0E73CDBD-796C-4FA1-9A42-6CDF279F7F0D}" presName="ChildAccent" presStyleLbl="solidFgAcc1" presStyleIdx="0" presStyleCnt="7"/>
      <dgm:spPr/>
    </dgm:pt>
    <dgm:pt modelId="{6D650445-0AED-4878-AD57-D198DB6B169E}" type="pres">
      <dgm:prSet presAssocID="{0E73CDBD-796C-4FA1-9A42-6CDF279F7F0D}" presName="Child" presStyleLbl="revTx" presStyleIdx="1" presStyleCnt="9">
        <dgm:presLayoutVars>
          <dgm:chMax val="0"/>
          <dgm:chPref val="0"/>
          <dgm:bulletEnabled val="1"/>
        </dgm:presLayoutVars>
      </dgm:prSet>
      <dgm:spPr/>
    </dgm:pt>
    <dgm:pt modelId="{E9D31C23-BD49-43E4-B2B0-31A3A7778F17}" type="pres">
      <dgm:prSet presAssocID="{DE171C2E-A00C-4FF1-8DF0-36503C21A597}" presName="childComposite" presStyleCnt="0">
        <dgm:presLayoutVars>
          <dgm:chMax val="0"/>
          <dgm:chPref val="0"/>
        </dgm:presLayoutVars>
      </dgm:prSet>
      <dgm:spPr/>
    </dgm:pt>
    <dgm:pt modelId="{51222E8A-4B9F-439A-836D-E6F2226D3235}" type="pres">
      <dgm:prSet presAssocID="{DE171C2E-A00C-4FF1-8DF0-36503C21A597}" presName="ChildAccent" presStyleLbl="solidFgAcc1" presStyleIdx="1" presStyleCnt="7"/>
      <dgm:spPr/>
    </dgm:pt>
    <dgm:pt modelId="{CDF67367-77D6-4455-9604-2CBE70DD231C}" type="pres">
      <dgm:prSet presAssocID="{DE171C2E-A00C-4FF1-8DF0-36503C21A597}" presName="Child" presStyleLbl="revTx" presStyleIdx="2" presStyleCnt="9">
        <dgm:presLayoutVars>
          <dgm:chMax val="0"/>
          <dgm:chPref val="0"/>
          <dgm:bulletEnabled val="1"/>
        </dgm:presLayoutVars>
      </dgm:prSet>
      <dgm:spPr/>
    </dgm:pt>
    <dgm:pt modelId="{C784D65D-F495-458E-9681-A4CC0FF75B79}" type="pres">
      <dgm:prSet presAssocID="{5E823CCA-444E-4318-B528-126C7D266507}" presName="childComposite" presStyleCnt="0">
        <dgm:presLayoutVars>
          <dgm:chMax val="0"/>
          <dgm:chPref val="0"/>
        </dgm:presLayoutVars>
      </dgm:prSet>
      <dgm:spPr/>
    </dgm:pt>
    <dgm:pt modelId="{A5EB54AE-5A43-4192-8DA5-B91E6F450E8B}" type="pres">
      <dgm:prSet presAssocID="{5E823CCA-444E-4318-B528-126C7D266507}" presName="ChildAccent" presStyleLbl="solidFgAcc1" presStyleIdx="2" presStyleCnt="7"/>
      <dgm:spPr/>
    </dgm:pt>
    <dgm:pt modelId="{F9B2DF5A-6CD3-491A-878E-FB21D790BF48}" type="pres">
      <dgm:prSet presAssocID="{5E823CCA-444E-4318-B528-126C7D266507}" presName="Child" presStyleLbl="revTx" presStyleIdx="3" presStyleCnt="9">
        <dgm:presLayoutVars>
          <dgm:chMax val="0"/>
          <dgm:chPref val="0"/>
          <dgm:bulletEnabled val="1"/>
        </dgm:presLayoutVars>
      </dgm:prSet>
      <dgm:spPr/>
    </dgm:pt>
    <dgm:pt modelId="{C9172A8D-5BAA-4568-9030-E56CD1BAA200}" type="pres">
      <dgm:prSet presAssocID="{5606F8F4-A21A-4D4F-943A-207A6AB58F80}" presName="root" presStyleCnt="0">
        <dgm:presLayoutVars>
          <dgm:chMax/>
          <dgm:chPref/>
        </dgm:presLayoutVars>
      </dgm:prSet>
      <dgm:spPr/>
    </dgm:pt>
    <dgm:pt modelId="{53C69EE2-1220-49F8-88DB-FE75F39D5E47}" type="pres">
      <dgm:prSet presAssocID="{5606F8F4-A21A-4D4F-943A-207A6AB58F80}" presName="rootComposite" presStyleCnt="0">
        <dgm:presLayoutVars/>
      </dgm:prSet>
      <dgm:spPr/>
    </dgm:pt>
    <dgm:pt modelId="{BCFE2322-98E2-458C-8B4A-84C37F81D7EB}" type="pres">
      <dgm:prSet presAssocID="{5606F8F4-A21A-4D4F-943A-207A6AB58F80}" presName="ParentAccent" presStyleLbl="alignNode1" presStyleIdx="1" presStyleCnt="2"/>
      <dgm:spPr/>
    </dgm:pt>
    <dgm:pt modelId="{D7783168-3039-4C0C-BF89-B941EAA3D528}" type="pres">
      <dgm:prSet presAssocID="{5606F8F4-A21A-4D4F-943A-207A6AB58F80}" presName="ParentSmallAccent" presStyleLbl="fgAcc1" presStyleIdx="1" presStyleCnt="2" custLinFactY="436241" custLinFactNeighborY="500000"/>
      <dgm:spPr/>
    </dgm:pt>
    <dgm:pt modelId="{673B4D26-7AAE-41FF-BD71-0D492E85D96B}" type="pres">
      <dgm:prSet presAssocID="{5606F8F4-A21A-4D4F-943A-207A6AB58F80}" presName="Parent" presStyleLbl="revTx" presStyleIdx="4" presStyleCnt="9">
        <dgm:presLayoutVars>
          <dgm:chMax/>
          <dgm:chPref val="4"/>
          <dgm:bulletEnabled val="1"/>
        </dgm:presLayoutVars>
      </dgm:prSet>
      <dgm:spPr/>
    </dgm:pt>
    <dgm:pt modelId="{5D023106-BC87-4A39-B209-725A4BB40D60}" type="pres">
      <dgm:prSet presAssocID="{5606F8F4-A21A-4D4F-943A-207A6AB58F80}" presName="childShape" presStyleCnt="0">
        <dgm:presLayoutVars>
          <dgm:chMax val="0"/>
          <dgm:chPref val="0"/>
        </dgm:presLayoutVars>
      </dgm:prSet>
      <dgm:spPr/>
    </dgm:pt>
    <dgm:pt modelId="{8D03EA88-4385-40D1-9408-3C7CC8767C4A}" type="pres">
      <dgm:prSet presAssocID="{A883101D-BDB8-42A6-8005-64B16DAD223F}" presName="childComposite" presStyleCnt="0">
        <dgm:presLayoutVars>
          <dgm:chMax val="0"/>
          <dgm:chPref val="0"/>
        </dgm:presLayoutVars>
      </dgm:prSet>
      <dgm:spPr/>
    </dgm:pt>
    <dgm:pt modelId="{7C536CCF-40DE-4C90-AFDE-6D5AAE1959B3}" type="pres">
      <dgm:prSet presAssocID="{A883101D-BDB8-42A6-8005-64B16DAD223F}" presName="ChildAccent" presStyleLbl="solidFgAcc1" presStyleIdx="3" presStyleCnt="7"/>
      <dgm:spPr/>
    </dgm:pt>
    <dgm:pt modelId="{79BD4AD1-CA4E-4BDA-875F-BFF30C3A0B02}" type="pres">
      <dgm:prSet presAssocID="{A883101D-BDB8-42A6-8005-64B16DAD223F}" presName="Child" presStyleLbl="revTx" presStyleIdx="5" presStyleCnt="9">
        <dgm:presLayoutVars>
          <dgm:chMax val="0"/>
          <dgm:chPref val="0"/>
          <dgm:bulletEnabled val="1"/>
        </dgm:presLayoutVars>
      </dgm:prSet>
      <dgm:spPr/>
    </dgm:pt>
    <dgm:pt modelId="{E12079E5-105D-495E-B35D-D48977F61BBF}" type="pres">
      <dgm:prSet presAssocID="{297DA525-E76A-4444-B0FD-A669297EC237}" presName="childComposite" presStyleCnt="0">
        <dgm:presLayoutVars>
          <dgm:chMax val="0"/>
          <dgm:chPref val="0"/>
        </dgm:presLayoutVars>
      </dgm:prSet>
      <dgm:spPr/>
    </dgm:pt>
    <dgm:pt modelId="{8FD70E68-FC60-41B4-8AEC-FC57FFBE2C65}" type="pres">
      <dgm:prSet presAssocID="{297DA525-E76A-4444-B0FD-A669297EC237}" presName="ChildAccent" presStyleLbl="solidFgAcc1" presStyleIdx="4" presStyleCnt="7"/>
      <dgm:spPr/>
    </dgm:pt>
    <dgm:pt modelId="{7FF3C1AE-2CE7-4364-9CA5-73E31BF18D61}" type="pres">
      <dgm:prSet presAssocID="{297DA525-E76A-4444-B0FD-A669297EC237}" presName="Child" presStyleLbl="revTx" presStyleIdx="6" presStyleCnt="9">
        <dgm:presLayoutVars>
          <dgm:chMax val="0"/>
          <dgm:chPref val="0"/>
          <dgm:bulletEnabled val="1"/>
        </dgm:presLayoutVars>
      </dgm:prSet>
      <dgm:spPr/>
    </dgm:pt>
    <dgm:pt modelId="{EB7B47F6-5E86-41FF-86E7-3830716A85E7}" type="pres">
      <dgm:prSet presAssocID="{777F5401-E4B7-4706-A280-8FEC4535AA73}" presName="childComposite" presStyleCnt="0">
        <dgm:presLayoutVars>
          <dgm:chMax val="0"/>
          <dgm:chPref val="0"/>
        </dgm:presLayoutVars>
      </dgm:prSet>
      <dgm:spPr/>
    </dgm:pt>
    <dgm:pt modelId="{01EBAA27-5632-49F8-AF18-B470EE2A5B09}" type="pres">
      <dgm:prSet presAssocID="{777F5401-E4B7-4706-A280-8FEC4535AA73}" presName="ChildAccent" presStyleLbl="solidFgAcc1" presStyleIdx="5" presStyleCnt="7"/>
      <dgm:spPr/>
    </dgm:pt>
    <dgm:pt modelId="{A8104D81-5982-4B27-AE91-A84529AFCCD1}" type="pres">
      <dgm:prSet presAssocID="{777F5401-E4B7-4706-A280-8FEC4535AA73}" presName="Child" presStyleLbl="revTx" presStyleIdx="7" presStyleCnt="9">
        <dgm:presLayoutVars>
          <dgm:chMax val="0"/>
          <dgm:chPref val="0"/>
          <dgm:bulletEnabled val="1"/>
        </dgm:presLayoutVars>
      </dgm:prSet>
      <dgm:spPr/>
    </dgm:pt>
    <dgm:pt modelId="{4E8771CB-075F-4744-95AC-A12D9F7E8741}" type="pres">
      <dgm:prSet presAssocID="{76E248DD-E066-4CF9-8F71-49C339DC1970}" presName="childComposite" presStyleCnt="0">
        <dgm:presLayoutVars>
          <dgm:chMax val="0"/>
          <dgm:chPref val="0"/>
        </dgm:presLayoutVars>
      </dgm:prSet>
      <dgm:spPr/>
    </dgm:pt>
    <dgm:pt modelId="{D5800FD9-B0B2-42FC-A74A-3A3B6F372228}" type="pres">
      <dgm:prSet presAssocID="{76E248DD-E066-4CF9-8F71-49C339DC1970}" presName="ChildAccent" presStyleLbl="solidFgAcc1" presStyleIdx="6" presStyleCnt="7"/>
      <dgm:spPr/>
    </dgm:pt>
    <dgm:pt modelId="{86CBF6C9-CA4D-4763-A631-704807EB76A5}" type="pres">
      <dgm:prSet presAssocID="{76E248DD-E066-4CF9-8F71-49C339DC1970}" presName="Child" presStyleLbl="revTx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A3C7FE2D-B290-4560-B908-6F035DD07A8D}" type="presOf" srcId="{297DA525-E76A-4444-B0FD-A669297EC237}" destId="{7FF3C1AE-2CE7-4364-9CA5-73E31BF18D61}" srcOrd="0" destOrd="0" presId="urn:microsoft.com/office/officeart/2008/layout/SquareAccentList"/>
    <dgm:cxn modelId="{0A58613A-B89A-4591-8E1C-D6E59D6E32EB}" type="presOf" srcId="{DE171C2E-A00C-4FF1-8DF0-36503C21A597}" destId="{CDF67367-77D6-4455-9604-2CBE70DD231C}" srcOrd="0" destOrd="0" presId="urn:microsoft.com/office/officeart/2008/layout/SquareAccentList"/>
    <dgm:cxn modelId="{74AE8D3D-60A8-416E-A5BE-EAE20DB2B7A3}" srcId="{AB637B51-FAC8-4A7E-9D18-B4F819CDD324}" destId="{5606F8F4-A21A-4D4F-943A-207A6AB58F80}" srcOrd="1" destOrd="0" parTransId="{C3F18473-6233-4E32-A711-ED02C198A30E}" sibTransId="{28FB6EAD-7FB9-41E3-91F4-F515075AF5E6}"/>
    <dgm:cxn modelId="{1DC97940-6FE7-4131-B2C2-559B6BC7E1A3}" type="presOf" srcId="{0E73CDBD-796C-4FA1-9A42-6CDF279F7F0D}" destId="{6D650445-0AED-4878-AD57-D198DB6B169E}" srcOrd="0" destOrd="0" presId="urn:microsoft.com/office/officeart/2008/layout/SquareAccentList"/>
    <dgm:cxn modelId="{57EA3050-A70E-4479-A018-FB8356D88C46}" type="presOf" srcId="{A883101D-BDB8-42A6-8005-64B16DAD223F}" destId="{79BD4AD1-CA4E-4BDA-875F-BFF30C3A0B02}" srcOrd="0" destOrd="0" presId="urn:microsoft.com/office/officeart/2008/layout/SquareAccentList"/>
    <dgm:cxn modelId="{35E68571-3341-4774-9292-EDACFE420CFF}" srcId="{5606F8F4-A21A-4D4F-943A-207A6AB58F80}" destId="{297DA525-E76A-4444-B0FD-A669297EC237}" srcOrd="1" destOrd="0" parTransId="{803C8917-6F6D-4BA7-A58D-6F09766AFAB1}" sibTransId="{2303C42B-BE2F-4222-8F04-4149A076E5E3}"/>
    <dgm:cxn modelId="{06769B57-FD8F-4E01-9F7B-E028B1BBC550}" type="presOf" srcId="{5D842FBC-7CD2-467B-BBF4-CB03D6FF94FD}" destId="{0AADEB67-FBCA-4343-B890-CA8DE3FDA8D7}" srcOrd="0" destOrd="0" presId="urn:microsoft.com/office/officeart/2008/layout/SquareAccentList"/>
    <dgm:cxn modelId="{4428DD77-7BB0-4672-B58C-F43B3340534A}" type="presOf" srcId="{777F5401-E4B7-4706-A280-8FEC4535AA73}" destId="{A8104D81-5982-4B27-AE91-A84529AFCCD1}" srcOrd="0" destOrd="0" presId="urn:microsoft.com/office/officeart/2008/layout/SquareAccentList"/>
    <dgm:cxn modelId="{2223317D-E7C6-4C1D-B3B3-4E0C889C686D}" srcId="{5606F8F4-A21A-4D4F-943A-207A6AB58F80}" destId="{A883101D-BDB8-42A6-8005-64B16DAD223F}" srcOrd="0" destOrd="0" parTransId="{87260F1E-8203-40D1-BE4E-2948210D1E9E}" sibTransId="{26519DC1-54F2-44FC-9359-24F418D9E21F}"/>
    <dgm:cxn modelId="{5AA79C87-085D-41B0-BBFE-68AC4D546657}" srcId="{5D842FBC-7CD2-467B-BBF4-CB03D6FF94FD}" destId="{0E73CDBD-796C-4FA1-9A42-6CDF279F7F0D}" srcOrd="0" destOrd="0" parTransId="{1232D36E-E126-4415-A69E-AD77638979DE}" sibTransId="{44184243-B4F0-48DE-9233-D0B25D2C4AF9}"/>
    <dgm:cxn modelId="{0CDA938C-2F2D-48B7-9F2D-E565D331ACC6}" srcId="{5D842FBC-7CD2-467B-BBF4-CB03D6FF94FD}" destId="{DE171C2E-A00C-4FF1-8DF0-36503C21A597}" srcOrd="1" destOrd="0" parTransId="{4EAD8136-DF04-4C42-95B6-A53672F00BF0}" sibTransId="{17A2F6AF-FFA8-4DE9-83B0-DBF4CE80DEA0}"/>
    <dgm:cxn modelId="{0B0369A0-61C5-4352-B693-FA0579936B68}" srcId="{5D842FBC-7CD2-467B-BBF4-CB03D6FF94FD}" destId="{5E823CCA-444E-4318-B528-126C7D266507}" srcOrd="2" destOrd="0" parTransId="{B10907C9-14ED-4C8F-8415-6FD468AD5F76}" sibTransId="{451893FB-6D8B-41E4-ABF4-149585B9AD73}"/>
    <dgm:cxn modelId="{C30568B9-A41C-4061-890F-B077447FFC3C}" type="presOf" srcId="{76E248DD-E066-4CF9-8F71-49C339DC1970}" destId="{86CBF6C9-CA4D-4763-A631-704807EB76A5}" srcOrd="0" destOrd="0" presId="urn:microsoft.com/office/officeart/2008/layout/SquareAccentList"/>
    <dgm:cxn modelId="{81C91FBF-546B-48FC-85E8-AD180C9972B0}" type="presOf" srcId="{5E823CCA-444E-4318-B528-126C7D266507}" destId="{F9B2DF5A-6CD3-491A-878E-FB21D790BF48}" srcOrd="0" destOrd="0" presId="urn:microsoft.com/office/officeart/2008/layout/SquareAccentList"/>
    <dgm:cxn modelId="{67A0BACC-98AA-4034-9F70-E715E231036A}" type="presOf" srcId="{AB637B51-FAC8-4A7E-9D18-B4F819CDD324}" destId="{A2BDEC5C-3685-4DD2-BBE9-EDCD74718EA7}" srcOrd="0" destOrd="0" presId="urn:microsoft.com/office/officeart/2008/layout/SquareAccentList"/>
    <dgm:cxn modelId="{8063C2D3-7BBA-4ABD-B3FD-A3E5EBDE702B}" srcId="{5606F8F4-A21A-4D4F-943A-207A6AB58F80}" destId="{76E248DD-E066-4CF9-8F71-49C339DC1970}" srcOrd="3" destOrd="0" parTransId="{81B9DBCC-1758-48D0-A998-3BFC23578FDC}" sibTransId="{378608A1-000C-4C53-A899-4C1C388E9A2D}"/>
    <dgm:cxn modelId="{8DBC9DDB-7139-45E5-BE77-96E89D22687F}" srcId="{AB637B51-FAC8-4A7E-9D18-B4F819CDD324}" destId="{5D842FBC-7CD2-467B-BBF4-CB03D6FF94FD}" srcOrd="0" destOrd="0" parTransId="{E3E2AB12-85D0-4C89-93B2-608204A0BA43}" sibTransId="{D10E98C2-24B4-4779-B32D-BE6DFBA601D5}"/>
    <dgm:cxn modelId="{FA0EBEDB-FDAA-492C-996C-392DD854477F}" srcId="{5606F8F4-A21A-4D4F-943A-207A6AB58F80}" destId="{777F5401-E4B7-4706-A280-8FEC4535AA73}" srcOrd="2" destOrd="0" parTransId="{6EF9EBB6-E850-4C85-8A7B-AC66D5A84E12}" sibTransId="{643734B9-1C55-41C1-B05F-A8829C44871A}"/>
    <dgm:cxn modelId="{5FAACDF1-49B4-40CF-9A7A-18B959A55CF2}" type="presOf" srcId="{5606F8F4-A21A-4D4F-943A-207A6AB58F80}" destId="{673B4D26-7AAE-41FF-BD71-0D492E85D96B}" srcOrd="0" destOrd="0" presId="urn:microsoft.com/office/officeart/2008/layout/SquareAccentList"/>
    <dgm:cxn modelId="{F3FD9CFE-6C45-473C-BD61-459E8641147F}" type="presParOf" srcId="{A2BDEC5C-3685-4DD2-BBE9-EDCD74718EA7}" destId="{A067F6E5-8ECA-4DD3-876A-325FFE078B1C}" srcOrd="0" destOrd="0" presId="urn:microsoft.com/office/officeart/2008/layout/SquareAccentList"/>
    <dgm:cxn modelId="{B4EAB734-AC16-4F64-B7C8-98D82D3F50E9}" type="presParOf" srcId="{A067F6E5-8ECA-4DD3-876A-325FFE078B1C}" destId="{98E891BB-C0D3-4193-860D-D217AAABE3BC}" srcOrd="0" destOrd="0" presId="urn:microsoft.com/office/officeart/2008/layout/SquareAccentList"/>
    <dgm:cxn modelId="{910CB6AC-F776-4A63-9D2B-FB53D9E3B6C0}" type="presParOf" srcId="{98E891BB-C0D3-4193-860D-D217AAABE3BC}" destId="{0FE8E5BE-6F6A-4336-ACEC-9F1712D225B2}" srcOrd="0" destOrd="0" presId="urn:microsoft.com/office/officeart/2008/layout/SquareAccentList"/>
    <dgm:cxn modelId="{2727D59F-133D-4DBC-BE31-DF3B256C4CC0}" type="presParOf" srcId="{98E891BB-C0D3-4193-860D-D217AAABE3BC}" destId="{227DA585-773D-422E-8C98-AB89D67E2D9E}" srcOrd="1" destOrd="0" presId="urn:microsoft.com/office/officeart/2008/layout/SquareAccentList"/>
    <dgm:cxn modelId="{DF29F2CA-CE4B-4978-9839-B6C5C8E31323}" type="presParOf" srcId="{98E891BB-C0D3-4193-860D-D217AAABE3BC}" destId="{0AADEB67-FBCA-4343-B890-CA8DE3FDA8D7}" srcOrd="2" destOrd="0" presId="urn:microsoft.com/office/officeart/2008/layout/SquareAccentList"/>
    <dgm:cxn modelId="{8D149992-458C-4557-8A08-D96B2C3377B2}" type="presParOf" srcId="{A067F6E5-8ECA-4DD3-876A-325FFE078B1C}" destId="{875A2E2E-3C6B-4FF3-BB47-3E101301F477}" srcOrd="1" destOrd="0" presId="urn:microsoft.com/office/officeart/2008/layout/SquareAccentList"/>
    <dgm:cxn modelId="{6D3D6D0D-D4B4-4A37-B183-37BF84F3703C}" type="presParOf" srcId="{875A2E2E-3C6B-4FF3-BB47-3E101301F477}" destId="{E65725D8-27BA-4F26-AB10-F04F2F3DCF16}" srcOrd="0" destOrd="0" presId="urn:microsoft.com/office/officeart/2008/layout/SquareAccentList"/>
    <dgm:cxn modelId="{8A001580-0456-4E67-8608-4C7BDEF38A87}" type="presParOf" srcId="{E65725D8-27BA-4F26-AB10-F04F2F3DCF16}" destId="{C2F209D5-D229-468A-AA7E-4686F4673705}" srcOrd="0" destOrd="0" presId="urn:microsoft.com/office/officeart/2008/layout/SquareAccentList"/>
    <dgm:cxn modelId="{E5962F95-FBFA-4E01-BDC4-B869DAD46A7C}" type="presParOf" srcId="{E65725D8-27BA-4F26-AB10-F04F2F3DCF16}" destId="{6D650445-0AED-4878-AD57-D198DB6B169E}" srcOrd="1" destOrd="0" presId="urn:microsoft.com/office/officeart/2008/layout/SquareAccentList"/>
    <dgm:cxn modelId="{82C145AE-AA75-4836-821B-12AC7861AB77}" type="presParOf" srcId="{875A2E2E-3C6B-4FF3-BB47-3E101301F477}" destId="{E9D31C23-BD49-43E4-B2B0-31A3A7778F17}" srcOrd="1" destOrd="0" presId="urn:microsoft.com/office/officeart/2008/layout/SquareAccentList"/>
    <dgm:cxn modelId="{858676D5-9D22-4804-9985-79161675CF73}" type="presParOf" srcId="{E9D31C23-BD49-43E4-B2B0-31A3A7778F17}" destId="{51222E8A-4B9F-439A-836D-E6F2226D3235}" srcOrd="0" destOrd="0" presId="urn:microsoft.com/office/officeart/2008/layout/SquareAccentList"/>
    <dgm:cxn modelId="{047F1DD2-828F-4820-9A56-573DFDA39F37}" type="presParOf" srcId="{E9D31C23-BD49-43E4-B2B0-31A3A7778F17}" destId="{CDF67367-77D6-4455-9604-2CBE70DD231C}" srcOrd="1" destOrd="0" presId="urn:microsoft.com/office/officeart/2008/layout/SquareAccentList"/>
    <dgm:cxn modelId="{E3E42072-5879-4542-8B9C-091274A1F55A}" type="presParOf" srcId="{875A2E2E-3C6B-4FF3-BB47-3E101301F477}" destId="{C784D65D-F495-458E-9681-A4CC0FF75B79}" srcOrd="2" destOrd="0" presId="urn:microsoft.com/office/officeart/2008/layout/SquareAccentList"/>
    <dgm:cxn modelId="{91CED175-1A60-44DF-94CA-E80502E54665}" type="presParOf" srcId="{C784D65D-F495-458E-9681-A4CC0FF75B79}" destId="{A5EB54AE-5A43-4192-8DA5-B91E6F450E8B}" srcOrd="0" destOrd="0" presId="urn:microsoft.com/office/officeart/2008/layout/SquareAccentList"/>
    <dgm:cxn modelId="{B5E48A55-657A-49B1-BBB6-E7959EF7498C}" type="presParOf" srcId="{C784D65D-F495-458E-9681-A4CC0FF75B79}" destId="{F9B2DF5A-6CD3-491A-878E-FB21D790BF48}" srcOrd="1" destOrd="0" presId="urn:microsoft.com/office/officeart/2008/layout/SquareAccentList"/>
    <dgm:cxn modelId="{EB01A58D-4C3A-4534-9B65-0C0257346209}" type="presParOf" srcId="{A2BDEC5C-3685-4DD2-BBE9-EDCD74718EA7}" destId="{C9172A8D-5BAA-4568-9030-E56CD1BAA200}" srcOrd="1" destOrd="0" presId="urn:microsoft.com/office/officeart/2008/layout/SquareAccentList"/>
    <dgm:cxn modelId="{FC9B8D7B-8F12-454C-AAAA-099C20A269CD}" type="presParOf" srcId="{C9172A8D-5BAA-4568-9030-E56CD1BAA200}" destId="{53C69EE2-1220-49F8-88DB-FE75F39D5E47}" srcOrd="0" destOrd="0" presId="urn:microsoft.com/office/officeart/2008/layout/SquareAccentList"/>
    <dgm:cxn modelId="{4DD9FD0B-F7CD-412A-BFA0-B1028E4873D6}" type="presParOf" srcId="{53C69EE2-1220-49F8-88DB-FE75F39D5E47}" destId="{BCFE2322-98E2-458C-8B4A-84C37F81D7EB}" srcOrd="0" destOrd="0" presId="urn:microsoft.com/office/officeart/2008/layout/SquareAccentList"/>
    <dgm:cxn modelId="{C402196C-A3A9-4F7D-807D-DB6C1AE66C0C}" type="presParOf" srcId="{53C69EE2-1220-49F8-88DB-FE75F39D5E47}" destId="{D7783168-3039-4C0C-BF89-B941EAA3D528}" srcOrd="1" destOrd="0" presId="urn:microsoft.com/office/officeart/2008/layout/SquareAccentList"/>
    <dgm:cxn modelId="{8629CEAA-3A2F-4E91-9AAB-FDE2C31605B2}" type="presParOf" srcId="{53C69EE2-1220-49F8-88DB-FE75F39D5E47}" destId="{673B4D26-7AAE-41FF-BD71-0D492E85D96B}" srcOrd="2" destOrd="0" presId="urn:microsoft.com/office/officeart/2008/layout/SquareAccentList"/>
    <dgm:cxn modelId="{78084FE0-43E5-44E9-B75A-562FCCEEE752}" type="presParOf" srcId="{C9172A8D-5BAA-4568-9030-E56CD1BAA200}" destId="{5D023106-BC87-4A39-B209-725A4BB40D60}" srcOrd="1" destOrd="0" presId="urn:microsoft.com/office/officeart/2008/layout/SquareAccentList"/>
    <dgm:cxn modelId="{335870B4-4E7E-4273-8667-022FFD3BD4C0}" type="presParOf" srcId="{5D023106-BC87-4A39-B209-725A4BB40D60}" destId="{8D03EA88-4385-40D1-9408-3C7CC8767C4A}" srcOrd="0" destOrd="0" presId="urn:microsoft.com/office/officeart/2008/layout/SquareAccentList"/>
    <dgm:cxn modelId="{1B4A101C-29AF-4A26-B36D-ACC8E439A12A}" type="presParOf" srcId="{8D03EA88-4385-40D1-9408-3C7CC8767C4A}" destId="{7C536CCF-40DE-4C90-AFDE-6D5AAE1959B3}" srcOrd="0" destOrd="0" presId="urn:microsoft.com/office/officeart/2008/layout/SquareAccentList"/>
    <dgm:cxn modelId="{7EB31475-48D1-4B8E-9968-5B80CD5C2AF5}" type="presParOf" srcId="{8D03EA88-4385-40D1-9408-3C7CC8767C4A}" destId="{79BD4AD1-CA4E-4BDA-875F-BFF30C3A0B02}" srcOrd="1" destOrd="0" presId="urn:microsoft.com/office/officeart/2008/layout/SquareAccentList"/>
    <dgm:cxn modelId="{8A22E4D9-0893-4121-B485-FF27AEE3157E}" type="presParOf" srcId="{5D023106-BC87-4A39-B209-725A4BB40D60}" destId="{E12079E5-105D-495E-B35D-D48977F61BBF}" srcOrd="1" destOrd="0" presId="urn:microsoft.com/office/officeart/2008/layout/SquareAccentList"/>
    <dgm:cxn modelId="{4A310B9D-A355-427D-BD62-67AAA5EFA9E7}" type="presParOf" srcId="{E12079E5-105D-495E-B35D-D48977F61BBF}" destId="{8FD70E68-FC60-41B4-8AEC-FC57FFBE2C65}" srcOrd="0" destOrd="0" presId="urn:microsoft.com/office/officeart/2008/layout/SquareAccentList"/>
    <dgm:cxn modelId="{563D24D1-9717-4B5D-9E53-17069136E7DA}" type="presParOf" srcId="{E12079E5-105D-495E-B35D-D48977F61BBF}" destId="{7FF3C1AE-2CE7-4364-9CA5-73E31BF18D61}" srcOrd="1" destOrd="0" presId="urn:microsoft.com/office/officeart/2008/layout/SquareAccentList"/>
    <dgm:cxn modelId="{B244E4AC-D8BB-408A-A7D4-021FEB38CAEB}" type="presParOf" srcId="{5D023106-BC87-4A39-B209-725A4BB40D60}" destId="{EB7B47F6-5E86-41FF-86E7-3830716A85E7}" srcOrd="2" destOrd="0" presId="urn:microsoft.com/office/officeart/2008/layout/SquareAccentList"/>
    <dgm:cxn modelId="{384DF6B4-7510-4A6C-A265-C5CA06AE4687}" type="presParOf" srcId="{EB7B47F6-5E86-41FF-86E7-3830716A85E7}" destId="{01EBAA27-5632-49F8-AF18-B470EE2A5B09}" srcOrd="0" destOrd="0" presId="urn:microsoft.com/office/officeart/2008/layout/SquareAccentList"/>
    <dgm:cxn modelId="{4388CDA8-964B-4F87-BE65-44744BB53035}" type="presParOf" srcId="{EB7B47F6-5E86-41FF-86E7-3830716A85E7}" destId="{A8104D81-5982-4B27-AE91-A84529AFCCD1}" srcOrd="1" destOrd="0" presId="urn:microsoft.com/office/officeart/2008/layout/SquareAccentList"/>
    <dgm:cxn modelId="{186EAF77-D294-471B-8516-D67918EEF06C}" type="presParOf" srcId="{5D023106-BC87-4A39-B209-725A4BB40D60}" destId="{4E8771CB-075F-4744-95AC-A12D9F7E8741}" srcOrd="3" destOrd="0" presId="urn:microsoft.com/office/officeart/2008/layout/SquareAccentList"/>
    <dgm:cxn modelId="{C6BCA14A-6F79-4523-813C-BB16E70D7267}" type="presParOf" srcId="{4E8771CB-075F-4744-95AC-A12D9F7E8741}" destId="{D5800FD9-B0B2-42FC-A74A-3A3B6F372228}" srcOrd="0" destOrd="0" presId="urn:microsoft.com/office/officeart/2008/layout/SquareAccentList"/>
    <dgm:cxn modelId="{A2B3C7FE-0723-42F1-BB1D-8E20E00FD458}" type="presParOf" srcId="{4E8771CB-075F-4744-95AC-A12D9F7E8741}" destId="{86CBF6C9-CA4D-4763-A631-704807EB76A5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516DDA-A973-476E-AD8C-2669BB56B9B1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12FFBA6A-B6A0-445A-9D1B-E3607AF6F5E3}">
      <dgm:prSet phldrT="[Texte]"/>
      <dgm:spPr/>
      <dgm:t>
        <a:bodyPr/>
        <a:lstStyle/>
        <a:p>
          <a:r>
            <a:rPr lang="en-US" dirty="0"/>
            <a:t>Personality measurements </a:t>
          </a:r>
          <a:endParaRPr lang="fr-FR" dirty="0"/>
        </a:p>
      </dgm:t>
    </dgm:pt>
    <dgm:pt modelId="{D2F67881-2700-44EA-92FF-07BFF977A3F4}" type="parTrans" cxnId="{71EB09EF-E03B-4033-9D40-64157C01C59E}">
      <dgm:prSet/>
      <dgm:spPr/>
      <dgm:t>
        <a:bodyPr/>
        <a:lstStyle/>
        <a:p>
          <a:endParaRPr lang="fr-FR"/>
        </a:p>
      </dgm:t>
    </dgm:pt>
    <dgm:pt modelId="{4E1171C6-0F83-4A25-82FE-F17312F1290D}" type="sibTrans" cxnId="{71EB09EF-E03B-4033-9D40-64157C01C59E}">
      <dgm:prSet/>
      <dgm:spPr/>
      <dgm:t>
        <a:bodyPr/>
        <a:lstStyle/>
        <a:p>
          <a:endParaRPr lang="fr-FR"/>
        </a:p>
      </dgm:t>
    </dgm:pt>
    <dgm:pt modelId="{7FD2F806-093E-4F02-9AB6-DB15BC01ADFE}">
      <dgm:prSet phldrT="[Texte]"/>
      <dgm:spPr/>
      <dgm:t>
        <a:bodyPr/>
        <a:lstStyle/>
        <a:p>
          <a:r>
            <a:rPr lang="en-US" dirty="0"/>
            <a:t>neuroticism</a:t>
          </a:r>
          <a:endParaRPr lang="fr-FR" dirty="0"/>
        </a:p>
      </dgm:t>
    </dgm:pt>
    <dgm:pt modelId="{BCB50098-BE64-4B92-8BEA-851290724565}" type="parTrans" cxnId="{1E4F49D2-DDD2-4A4A-B12F-60166654C89E}">
      <dgm:prSet/>
      <dgm:spPr/>
      <dgm:t>
        <a:bodyPr/>
        <a:lstStyle/>
        <a:p>
          <a:endParaRPr lang="fr-FR"/>
        </a:p>
      </dgm:t>
    </dgm:pt>
    <dgm:pt modelId="{C5CA4743-AFCC-4326-A1D6-E146210109B6}" type="sibTrans" cxnId="{1E4F49D2-DDD2-4A4A-B12F-60166654C89E}">
      <dgm:prSet/>
      <dgm:spPr/>
      <dgm:t>
        <a:bodyPr/>
        <a:lstStyle/>
        <a:p>
          <a:endParaRPr lang="fr-FR"/>
        </a:p>
      </dgm:t>
    </dgm:pt>
    <dgm:pt modelId="{E3EAAB49-D5F7-4C7B-B932-15A2782381D5}">
      <dgm:prSet/>
      <dgm:spPr/>
      <dgm:t>
        <a:bodyPr/>
        <a:lstStyle/>
        <a:p>
          <a:r>
            <a:rPr lang="en-US"/>
            <a:t>extraversion</a:t>
          </a:r>
          <a:endParaRPr lang="en-US" dirty="0"/>
        </a:p>
      </dgm:t>
    </dgm:pt>
    <dgm:pt modelId="{29F2EDD2-9E4F-49E1-832D-00F5F0748774}" type="parTrans" cxnId="{22E8D833-D4E0-4D7E-88B0-C762B2CC9EBC}">
      <dgm:prSet/>
      <dgm:spPr/>
      <dgm:t>
        <a:bodyPr/>
        <a:lstStyle/>
        <a:p>
          <a:endParaRPr lang="fr-FR"/>
        </a:p>
      </dgm:t>
    </dgm:pt>
    <dgm:pt modelId="{8F2B7190-3F1E-4CDE-A025-0E819E54F3C1}" type="sibTrans" cxnId="{22E8D833-D4E0-4D7E-88B0-C762B2CC9EBC}">
      <dgm:prSet/>
      <dgm:spPr/>
      <dgm:t>
        <a:bodyPr/>
        <a:lstStyle/>
        <a:p>
          <a:endParaRPr lang="fr-FR"/>
        </a:p>
      </dgm:t>
    </dgm:pt>
    <dgm:pt modelId="{D5FF49C6-61C6-40B4-9368-DCF2C17ADEC4}">
      <dgm:prSet/>
      <dgm:spPr/>
      <dgm:t>
        <a:bodyPr/>
        <a:lstStyle/>
        <a:p>
          <a:r>
            <a:rPr lang="en-US" dirty="0"/>
            <a:t>openness to experience</a:t>
          </a:r>
        </a:p>
      </dgm:t>
    </dgm:pt>
    <dgm:pt modelId="{613BB1D1-31F8-4B01-8EE0-6065FEE29E6D}" type="parTrans" cxnId="{86482DAC-D80F-44C8-8214-8526DA3D4AF7}">
      <dgm:prSet/>
      <dgm:spPr/>
      <dgm:t>
        <a:bodyPr/>
        <a:lstStyle/>
        <a:p>
          <a:endParaRPr lang="fr-FR"/>
        </a:p>
      </dgm:t>
    </dgm:pt>
    <dgm:pt modelId="{BE5F73E1-2802-4BD8-959E-3FC191BF36C7}" type="sibTrans" cxnId="{86482DAC-D80F-44C8-8214-8526DA3D4AF7}">
      <dgm:prSet/>
      <dgm:spPr/>
      <dgm:t>
        <a:bodyPr/>
        <a:lstStyle/>
        <a:p>
          <a:endParaRPr lang="fr-FR"/>
        </a:p>
      </dgm:t>
    </dgm:pt>
    <dgm:pt modelId="{F8457530-0158-4C0F-B0D4-A8EFEAB2732A}">
      <dgm:prSet/>
      <dgm:spPr/>
      <dgm:t>
        <a:bodyPr/>
        <a:lstStyle/>
        <a:p>
          <a:r>
            <a:rPr lang="en-US"/>
            <a:t>agreeableness</a:t>
          </a:r>
          <a:endParaRPr lang="en-US" dirty="0"/>
        </a:p>
      </dgm:t>
    </dgm:pt>
    <dgm:pt modelId="{F785243D-D657-4453-98A3-C241030AEC9C}" type="parTrans" cxnId="{AFA4DD5A-E531-4C3F-916B-C1A5027850B2}">
      <dgm:prSet/>
      <dgm:spPr/>
      <dgm:t>
        <a:bodyPr/>
        <a:lstStyle/>
        <a:p>
          <a:endParaRPr lang="fr-FR"/>
        </a:p>
      </dgm:t>
    </dgm:pt>
    <dgm:pt modelId="{96F155A2-C90A-41AD-8606-57BA7743F822}" type="sibTrans" cxnId="{AFA4DD5A-E531-4C3F-916B-C1A5027850B2}">
      <dgm:prSet/>
      <dgm:spPr/>
      <dgm:t>
        <a:bodyPr/>
        <a:lstStyle/>
        <a:p>
          <a:endParaRPr lang="fr-FR"/>
        </a:p>
      </dgm:t>
    </dgm:pt>
    <dgm:pt modelId="{B46AC7F7-BF4F-41A1-87D6-98B954BE51CE}">
      <dgm:prSet/>
      <dgm:spPr/>
      <dgm:t>
        <a:bodyPr/>
        <a:lstStyle/>
        <a:p>
          <a:r>
            <a:rPr lang="en-US"/>
            <a:t>conscientiousness</a:t>
          </a:r>
          <a:endParaRPr lang="en-US" dirty="0"/>
        </a:p>
      </dgm:t>
    </dgm:pt>
    <dgm:pt modelId="{EA9B5642-2EE8-4573-B68F-EF8D24141822}" type="parTrans" cxnId="{34A6B791-61D2-48BE-A163-DF3B8B2C9AEB}">
      <dgm:prSet/>
      <dgm:spPr/>
      <dgm:t>
        <a:bodyPr/>
        <a:lstStyle/>
        <a:p>
          <a:endParaRPr lang="fr-FR"/>
        </a:p>
      </dgm:t>
    </dgm:pt>
    <dgm:pt modelId="{346A7A2D-47AF-4E49-8A95-A06240E9DAF7}" type="sibTrans" cxnId="{34A6B791-61D2-48BE-A163-DF3B8B2C9AEB}">
      <dgm:prSet/>
      <dgm:spPr/>
      <dgm:t>
        <a:bodyPr/>
        <a:lstStyle/>
        <a:p>
          <a:endParaRPr lang="fr-FR"/>
        </a:p>
      </dgm:t>
    </dgm:pt>
    <dgm:pt modelId="{35F9AE90-2A0A-4966-93C1-59E981977938}">
      <dgm:prSet/>
      <dgm:spPr/>
      <dgm:t>
        <a:bodyPr/>
        <a:lstStyle/>
        <a:p>
          <a:r>
            <a:rPr lang="en-US"/>
            <a:t>impulsivity</a:t>
          </a:r>
          <a:endParaRPr lang="en-US" dirty="0"/>
        </a:p>
      </dgm:t>
    </dgm:pt>
    <dgm:pt modelId="{4D2A275B-7ACC-485E-8EF0-0B0D3C3E0E40}" type="parTrans" cxnId="{59DCA6E2-8FB0-452F-973E-63185DA72009}">
      <dgm:prSet/>
      <dgm:spPr/>
      <dgm:t>
        <a:bodyPr/>
        <a:lstStyle/>
        <a:p>
          <a:endParaRPr lang="fr-FR"/>
        </a:p>
      </dgm:t>
    </dgm:pt>
    <dgm:pt modelId="{1598B3FC-6C40-4311-BCCC-23244309768E}" type="sibTrans" cxnId="{59DCA6E2-8FB0-452F-973E-63185DA72009}">
      <dgm:prSet/>
      <dgm:spPr/>
      <dgm:t>
        <a:bodyPr/>
        <a:lstStyle/>
        <a:p>
          <a:endParaRPr lang="fr-FR"/>
        </a:p>
      </dgm:t>
    </dgm:pt>
    <dgm:pt modelId="{8297CC51-56C2-49CF-9FED-FE04AF7D8D9B}">
      <dgm:prSet/>
      <dgm:spPr/>
      <dgm:t>
        <a:bodyPr/>
        <a:lstStyle/>
        <a:p>
          <a:r>
            <a:rPr lang="en-US"/>
            <a:t>sensation seeking</a:t>
          </a:r>
          <a:endParaRPr lang="en-US" dirty="0"/>
        </a:p>
      </dgm:t>
    </dgm:pt>
    <dgm:pt modelId="{3A834713-CF9E-408F-8B8E-BC416F15B081}" type="parTrans" cxnId="{4E757290-3799-4E0E-8A58-6C882B968D7E}">
      <dgm:prSet/>
      <dgm:spPr/>
      <dgm:t>
        <a:bodyPr/>
        <a:lstStyle/>
        <a:p>
          <a:endParaRPr lang="fr-FR"/>
        </a:p>
      </dgm:t>
    </dgm:pt>
    <dgm:pt modelId="{7231E96C-815A-4201-ACDF-C3FD1BD1E5DB}" type="sibTrans" cxnId="{4E757290-3799-4E0E-8A58-6C882B968D7E}">
      <dgm:prSet/>
      <dgm:spPr/>
      <dgm:t>
        <a:bodyPr/>
        <a:lstStyle/>
        <a:p>
          <a:endParaRPr lang="fr-FR"/>
        </a:p>
      </dgm:t>
    </dgm:pt>
    <dgm:pt modelId="{B70ED838-23E8-4641-8B91-CFB3CB27D460}">
      <dgm:prSet/>
      <dgm:spPr/>
      <dgm:t>
        <a:bodyPr/>
        <a:lstStyle/>
        <a:p>
          <a:r>
            <a:rPr lang="en-US"/>
            <a:t>level of education</a:t>
          </a:r>
          <a:endParaRPr lang="en-US" dirty="0"/>
        </a:p>
      </dgm:t>
    </dgm:pt>
    <dgm:pt modelId="{1807D3AE-3581-469E-97CB-837A8560C703}" type="parTrans" cxnId="{4A2AFD4A-E800-4866-A5C1-554036335E9B}">
      <dgm:prSet/>
      <dgm:spPr/>
      <dgm:t>
        <a:bodyPr/>
        <a:lstStyle/>
        <a:p>
          <a:endParaRPr lang="fr-FR"/>
        </a:p>
      </dgm:t>
    </dgm:pt>
    <dgm:pt modelId="{6B1E9FE6-B49A-47F6-B7F7-FE41F140D5F9}" type="sibTrans" cxnId="{4A2AFD4A-E800-4866-A5C1-554036335E9B}">
      <dgm:prSet/>
      <dgm:spPr/>
      <dgm:t>
        <a:bodyPr/>
        <a:lstStyle/>
        <a:p>
          <a:endParaRPr lang="fr-FR"/>
        </a:p>
      </dgm:t>
    </dgm:pt>
    <dgm:pt modelId="{4E6CF4BD-0297-470E-9D0E-2E92EAD57A26}">
      <dgm:prSet/>
      <dgm:spPr/>
      <dgm:t>
        <a:bodyPr/>
        <a:lstStyle/>
        <a:p>
          <a:r>
            <a:rPr lang="en-US"/>
            <a:t>age</a:t>
          </a:r>
          <a:endParaRPr lang="en-US" dirty="0"/>
        </a:p>
      </dgm:t>
    </dgm:pt>
    <dgm:pt modelId="{58510502-FAD1-43DD-9D56-1C60F1C15F7D}" type="parTrans" cxnId="{C8069404-BB45-47EA-8C6C-340D47A947E4}">
      <dgm:prSet/>
      <dgm:spPr/>
      <dgm:t>
        <a:bodyPr/>
        <a:lstStyle/>
        <a:p>
          <a:endParaRPr lang="fr-FR"/>
        </a:p>
      </dgm:t>
    </dgm:pt>
    <dgm:pt modelId="{A4D82314-84D7-4B7F-8243-0848998F1A1D}" type="sibTrans" cxnId="{C8069404-BB45-47EA-8C6C-340D47A947E4}">
      <dgm:prSet/>
      <dgm:spPr/>
      <dgm:t>
        <a:bodyPr/>
        <a:lstStyle/>
        <a:p>
          <a:endParaRPr lang="fr-FR"/>
        </a:p>
      </dgm:t>
    </dgm:pt>
    <dgm:pt modelId="{3F2EFD62-4587-4AB6-893C-37A3F2A5C081}">
      <dgm:prSet/>
      <dgm:spPr/>
      <dgm:t>
        <a:bodyPr/>
        <a:lstStyle/>
        <a:p>
          <a:r>
            <a:rPr lang="en-US"/>
            <a:t>gender</a:t>
          </a:r>
          <a:endParaRPr lang="en-US" dirty="0"/>
        </a:p>
      </dgm:t>
    </dgm:pt>
    <dgm:pt modelId="{6C972366-3488-4619-A510-9C02E91447DB}" type="parTrans" cxnId="{E2D5505E-726B-4374-BF46-8D3AE25E4B9B}">
      <dgm:prSet/>
      <dgm:spPr/>
      <dgm:t>
        <a:bodyPr/>
        <a:lstStyle/>
        <a:p>
          <a:endParaRPr lang="fr-FR"/>
        </a:p>
      </dgm:t>
    </dgm:pt>
    <dgm:pt modelId="{BAC81FA7-9E5A-45E4-98C2-98DE85FBBE16}" type="sibTrans" cxnId="{E2D5505E-726B-4374-BF46-8D3AE25E4B9B}">
      <dgm:prSet/>
      <dgm:spPr/>
      <dgm:t>
        <a:bodyPr/>
        <a:lstStyle/>
        <a:p>
          <a:endParaRPr lang="fr-FR"/>
        </a:p>
      </dgm:t>
    </dgm:pt>
    <dgm:pt modelId="{2DB61BA4-E57D-4227-AFA6-E85E0F35F907}">
      <dgm:prSet/>
      <dgm:spPr/>
      <dgm:t>
        <a:bodyPr/>
        <a:lstStyle/>
        <a:p>
          <a:r>
            <a:rPr lang="en-US"/>
            <a:t>country of residence </a:t>
          </a:r>
          <a:endParaRPr lang="en-US" dirty="0"/>
        </a:p>
      </dgm:t>
    </dgm:pt>
    <dgm:pt modelId="{0B1722CA-71BB-4887-9098-038DE4640759}" type="parTrans" cxnId="{DA94D01A-7543-46B0-816E-6A070B1B4AC5}">
      <dgm:prSet/>
      <dgm:spPr/>
      <dgm:t>
        <a:bodyPr/>
        <a:lstStyle/>
        <a:p>
          <a:endParaRPr lang="fr-FR"/>
        </a:p>
      </dgm:t>
    </dgm:pt>
    <dgm:pt modelId="{B5CDA09A-4A7B-4AA1-8DE4-F7D888C2A753}" type="sibTrans" cxnId="{DA94D01A-7543-46B0-816E-6A070B1B4AC5}">
      <dgm:prSet/>
      <dgm:spPr/>
      <dgm:t>
        <a:bodyPr/>
        <a:lstStyle/>
        <a:p>
          <a:endParaRPr lang="fr-FR"/>
        </a:p>
      </dgm:t>
    </dgm:pt>
    <dgm:pt modelId="{0C57566A-A7CF-4E0F-B144-B4F6362D4104}">
      <dgm:prSet/>
      <dgm:spPr/>
      <dgm:t>
        <a:bodyPr/>
        <a:lstStyle/>
        <a:p>
          <a:r>
            <a:rPr lang="en-US" dirty="0"/>
            <a:t>ethnicity</a:t>
          </a:r>
        </a:p>
      </dgm:t>
    </dgm:pt>
    <dgm:pt modelId="{97ED224D-7595-4724-9CFC-42D22D5591D3}" type="parTrans" cxnId="{50D1648E-6630-4057-9F67-F6AA13CDCFE4}">
      <dgm:prSet/>
      <dgm:spPr/>
      <dgm:t>
        <a:bodyPr/>
        <a:lstStyle/>
        <a:p>
          <a:endParaRPr lang="fr-FR"/>
        </a:p>
      </dgm:t>
    </dgm:pt>
    <dgm:pt modelId="{B0ED1F88-B704-403C-BA45-157F0C25F4AF}" type="sibTrans" cxnId="{50D1648E-6630-4057-9F67-F6AA13CDCFE4}">
      <dgm:prSet/>
      <dgm:spPr/>
      <dgm:t>
        <a:bodyPr/>
        <a:lstStyle/>
        <a:p>
          <a:endParaRPr lang="fr-FR"/>
        </a:p>
      </dgm:t>
    </dgm:pt>
    <dgm:pt modelId="{4BC2A582-8185-42C4-AC1B-998CD4C99989}" type="pres">
      <dgm:prSet presAssocID="{3A516DDA-A973-476E-AD8C-2669BB56B9B1}" presName="linearFlow" presStyleCnt="0">
        <dgm:presLayoutVars>
          <dgm:dir/>
          <dgm:animLvl val="lvl"/>
          <dgm:resizeHandles/>
        </dgm:presLayoutVars>
      </dgm:prSet>
      <dgm:spPr/>
    </dgm:pt>
    <dgm:pt modelId="{D26C99CC-3CBD-4DF5-A1D8-A769257D567C}" type="pres">
      <dgm:prSet presAssocID="{12FFBA6A-B6A0-445A-9D1B-E3607AF6F5E3}" presName="compositeNode" presStyleCnt="0">
        <dgm:presLayoutVars>
          <dgm:bulletEnabled val="1"/>
        </dgm:presLayoutVars>
      </dgm:prSet>
      <dgm:spPr/>
    </dgm:pt>
    <dgm:pt modelId="{95D97B72-E6D8-4D69-B543-B1BCB6D40784}" type="pres">
      <dgm:prSet presAssocID="{12FFBA6A-B6A0-445A-9D1B-E3607AF6F5E3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83CB93F-E104-4438-B181-03A50896D65F}" type="pres">
      <dgm:prSet presAssocID="{12FFBA6A-B6A0-445A-9D1B-E3607AF6F5E3}" presName="childNode" presStyleLbl="node1" presStyleIdx="0" presStyleCnt="1">
        <dgm:presLayoutVars>
          <dgm:bulletEnabled val="1"/>
        </dgm:presLayoutVars>
      </dgm:prSet>
      <dgm:spPr/>
    </dgm:pt>
    <dgm:pt modelId="{84BDA467-F826-4738-87AF-741A4EFC3BED}" type="pres">
      <dgm:prSet presAssocID="{12FFBA6A-B6A0-445A-9D1B-E3607AF6F5E3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C8069404-BB45-47EA-8C6C-340D47A947E4}" srcId="{12FFBA6A-B6A0-445A-9D1B-E3607AF6F5E3}" destId="{4E6CF4BD-0297-470E-9D0E-2E92EAD57A26}" srcOrd="8" destOrd="0" parTransId="{58510502-FAD1-43DD-9D56-1C60F1C15F7D}" sibTransId="{A4D82314-84D7-4B7F-8243-0848998F1A1D}"/>
    <dgm:cxn modelId="{3F69A013-499F-4743-A8A8-C3A35B48F996}" type="presOf" srcId="{35F9AE90-2A0A-4966-93C1-59E981977938}" destId="{483CB93F-E104-4438-B181-03A50896D65F}" srcOrd="0" destOrd="5" presId="urn:microsoft.com/office/officeart/2005/8/layout/hList2"/>
    <dgm:cxn modelId="{DA94D01A-7543-46B0-816E-6A070B1B4AC5}" srcId="{12FFBA6A-B6A0-445A-9D1B-E3607AF6F5E3}" destId="{2DB61BA4-E57D-4227-AFA6-E85E0F35F907}" srcOrd="10" destOrd="0" parTransId="{0B1722CA-71BB-4887-9098-038DE4640759}" sibTransId="{B5CDA09A-4A7B-4AA1-8DE4-F7D888C2A753}"/>
    <dgm:cxn modelId="{5EF74B1F-7984-4F57-BE32-2144B9EC5E12}" type="presOf" srcId="{3A516DDA-A973-476E-AD8C-2669BB56B9B1}" destId="{4BC2A582-8185-42C4-AC1B-998CD4C99989}" srcOrd="0" destOrd="0" presId="urn:microsoft.com/office/officeart/2005/8/layout/hList2"/>
    <dgm:cxn modelId="{47C20131-7220-48F9-A81D-6C677E7D6119}" type="presOf" srcId="{8297CC51-56C2-49CF-9FED-FE04AF7D8D9B}" destId="{483CB93F-E104-4438-B181-03A50896D65F}" srcOrd="0" destOrd="6" presId="urn:microsoft.com/office/officeart/2005/8/layout/hList2"/>
    <dgm:cxn modelId="{22E8D833-D4E0-4D7E-88B0-C762B2CC9EBC}" srcId="{12FFBA6A-B6A0-445A-9D1B-E3607AF6F5E3}" destId="{E3EAAB49-D5F7-4C7B-B932-15A2782381D5}" srcOrd="1" destOrd="0" parTransId="{29F2EDD2-9E4F-49E1-832D-00F5F0748774}" sibTransId="{8F2B7190-3F1E-4CDE-A025-0E819E54F3C1}"/>
    <dgm:cxn modelId="{E2D5505E-726B-4374-BF46-8D3AE25E4B9B}" srcId="{12FFBA6A-B6A0-445A-9D1B-E3607AF6F5E3}" destId="{3F2EFD62-4587-4AB6-893C-37A3F2A5C081}" srcOrd="9" destOrd="0" parTransId="{6C972366-3488-4619-A510-9C02E91447DB}" sibTransId="{BAC81FA7-9E5A-45E4-98C2-98DE85FBBE16}"/>
    <dgm:cxn modelId="{C2881962-A10A-43DC-86A3-308E81E738A7}" type="presOf" srcId="{B70ED838-23E8-4641-8B91-CFB3CB27D460}" destId="{483CB93F-E104-4438-B181-03A50896D65F}" srcOrd="0" destOrd="7" presId="urn:microsoft.com/office/officeart/2005/8/layout/hList2"/>
    <dgm:cxn modelId="{4A2AFD4A-E800-4866-A5C1-554036335E9B}" srcId="{12FFBA6A-B6A0-445A-9D1B-E3607AF6F5E3}" destId="{B70ED838-23E8-4641-8B91-CFB3CB27D460}" srcOrd="7" destOrd="0" parTransId="{1807D3AE-3581-469E-97CB-837A8560C703}" sibTransId="{6B1E9FE6-B49A-47F6-B7F7-FE41F140D5F9}"/>
    <dgm:cxn modelId="{036E6C6D-658F-4CBA-8C2E-F279AB625CA4}" type="presOf" srcId="{12FFBA6A-B6A0-445A-9D1B-E3607AF6F5E3}" destId="{84BDA467-F826-4738-87AF-741A4EFC3BED}" srcOrd="0" destOrd="0" presId="urn:microsoft.com/office/officeart/2005/8/layout/hList2"/>
    <dgm:cxn modelId="{AFA4DD5A-E531-4C3F-916B-C1A5027850B2}" srcId="{12FFBA6A-B6A0-445A-9D1B-E3607AF6F5E3}" destId="{F8457530-0158-4C0F-B0D4-A8EFEAB2732A}" srcOrd="3" destOrd="0" parTransId="{F785243D-D657-4453-98A3-C241030AEC9C}" sibTransId="{96F155A2-C90A-41AD-8606-57BA7743F822}"/>
    <dgm:cxn modelId="{DE8A5C7F-8E10-47B0-A0B5-19C68C827D8E}" type="presOf" srcId="{B46AC7F7-BF4F-41A1-87D6-98B954BE51CE}" destId="{483CB93F-E104-4438-B181-03A50896D65F}" srcOrd="0" destOrd="4" presId="urn:microsoft.com/office/officeart/2005/8/layout/hList2"/>
    <dgm:cxn modelId="{160AE18A-B605-405C-8FBE-C74FD1E05C5F}" type="presOf" srcId="{F8457530-0158-4C0F-B0D4-A8EFEAB2732A}" destId="{483CB93F-E104-4438-B181-03A50896D65F}" srcOrd="0" destOrd="3" presId="urn:microsoft.com/office/officeart/2005/8/layout/hList2"/>
    <dgm:cxn modelId="{50D1648E-6630-4057-9F67-F6AA13CDCFE4}" srcId="{12FFBA6A-B6A0-445A-9D1B-E3607AF6F5E3}" destId="{0C57566A-A7CF-4E0F-B144-B4F6362D4104}" srcOrd="11" destOrd="0" parTransId="{97ED224D-7595-4724-9CFC-42D22D5591D3}" sibTransId="{B0ED1F88-B704-403C-BA45-157F0C25F4AF}"/>
    <dgm:cxn modelId="{4E757290-3799-4E0E-8A58-6C882B968D7E}" srcId="{12FFBA6A-B6A0-445A-9D1B-E3607AF6F5E3}" destId="{8297CC51-56C2-49CF-9FED-FE04AF7D8D9B}" srcOrd="6" destOrd="0" parTransId="{3A834713-CF9E-408F-8B8E-BC416F15B081}" sibTransId="{7231E96C-815A-4201-ACDF-C3FD1BD1E5DB}"/>
    <dgm:cxn modelId="{34A6B791-61D2-48BE-A163-DF3B8B2C9AEB}" srcId="{12FFBA6A-B6A0-445A-9D1B-E3607AF6F5E3}" destId="{B46AC7F7-BF4F-41A1-87D6-98B954BE51CE}" srcOrd="4" destOrd="0" parTransId="{EA9B5642-2EE8-4573-B68F-EF8D24141822}" sibTransId="{346A7A2D-47AF-4E49-8A95-A06240E9DAF7}"/>
    <dgm:cxn modelId="{05837199-7871-4423-A1D6-6C8682B6E91C}" type="presOf" srcId="{2DB61BA4-E57D-4227-AFA6-E85E0F35F907}" destId="{483CB93F-E104-4438-B181-03A50896D65F}" srcOrd="0" destOrd="10" presId="urn:microsoft.com/office/officeart/2005/8/layout/hList2"/>
    <dgm:cxn modelId="{AE15C4A0-45E1-4792-BC65-6A2B29E061D8}" type="presOf" srcId="{3F2EFD62-4587-4AB6-893C-37A3F2A5C081}" destId="{483CB93F-E104-4438-B181-03A50896D65F}" srcOrd="0" destOrd="9" presId="urn:microsoft.com/office/officeart/2005/8/layout/hList2"/>
    <dgm:cxn modelId="{C2AF83A3-F31F-42B4-A812-C4080341C6C5}" type="presOf" srcId="{7FD2F806-093E-4F02-9AB6-DB15BC01ADFE}" destId="{483CB93F-E104-4438-B181-03A50896D65F}" srcOrd="0" destOrd="0" presId="urn:microsoft.com/office/officeart/2005/8/layout/hList2"/>
    <dgm:cxn modelId="{86482DAC-D80F-44C8-8214-8526DA3D4AF7}" srcId="{12FFBA6A-B6A0-445A-9D1B-E3607AF6F5E3}" destId="{D5FF49C6-61C6-40B4-9368-DCF2C17ADEC4}" srcOrd="2" destOrd="0" parTransId="{613BB1D1-31F8-4B01-8EE0-6065FEE29E6D}" sibTransId="{BE5F73E1-2802-4BD8-959E-3FC191BF36C7}"/>
    <dgm:cxn modelId="{BA26DEC5-0E9E-4BA1-A370-BC0B11CF1387}" type="presOf" srcId="{4E6CF4BD-0297-470E-9D0E-2E92EAD57A26}" destId="{483CB93F-E104-4438-B181-03A50896D65F}" srcOrd="0" destOrd="8" presId="urn:microsoft.com/office/officeart/2005/8/layout/hList2"/>
    <dgm:cxn modelId="{0131CCC6-A02E-434B-9551-EB6779987FFE}" type="presOf" srcId="{0C57566A-A7CF-4E0F-B144-B4F6362D4104}" destId="{483CB93F-E104-4438-B181-03A50896D65F}" srcOrd="0" destOrd="11" presId="urn:microsoft.com/office/officeart/2005/8/layout/hList2"/>
    <dgm:cxn modelId="{AC83F0C6-236B-45AF-8130-F4F2659B7B0C}" type="presOf" srcId="{E3EAAB49-D5F7-4C7B-B932-15A2782381D5}" destId="{483CB93F-E104-4438-B181-03A50896D65F}" srcOrd="0" destOrd="1" presId="urn:microsoft.com/office/officeart/2005/8/layout/hList2"/>
    <dgm:cxn modelId="{1E4F49D2-DDD2-4A4A-B12F-60166654C89E}" srcId="{12FFBA6A-B6A0-445A-9D1B-E3607AF6F5E3}" destId="{7FD2F806-093E-4F02-9AB6-DB15BC01ADFE}" srcOrd="0" destOrd="0" parTransId="{BCB50098-BE64-4B92-8BEA-851290724565}" sibTransId="{C5CA4743-AFCC-4326-A1D6-E146210109B6}"/>
    <dgm:cxn modelId="{43C048DA-524F-4A68-8A5B-FA7ABD21CB70}" type="presOf" srcId="{D5FF49C6-61C6-40B4-9368-DCF2C17ADEC4}" destId="{483CB93F-E104-4438-B181-03A50896D65F}" srcOrd="0" destOrd="2" presId="urn:microsoft.com/office/officeart/2005/8/layout/hList2"/>
    <dgm:cxn modelId="{59DCA6E2-8FB0-452F-973E-63185DA72009}" srcId="{12FFBA6A-B6A0-445A-9D1B-E3607AF6F5E3}" destId="{35F9AE90-2A0A-4966-93C1-59E981977938}" srcOrd="5" destOrd="0" parTransId="{4D2A275B-7ACC-485E-8EF0-0B0D3C3E0E40}" sibTransId="{1598B3FC-6C40-4311-BCCC-23244309768E}"/>
    <dgm:cxn modelId="{71EB09EF-E03B-4033-9D40-64157C01C59E}" srcId="{3A516DDA-A973-476E-AD8C-2669BB56B9B1}" destId="{12FFBA6A-B6A0-445A-9D1B-E3607AF6F5E3}" srcOrd="0" destOrd="0" parTransId="{D2F67881-2700-44EA-92FF-07BFF977A3F4}" sibTransId="{4E1171C6-0F83-4A25-82FE-F17312F1290D}"/>
    <dgm:cxn modelId="{A8C8F2F9-EF5D-4859-8202-68048CC1ED9F}" type="presParOf" srcId="{4BC2A582-8185-42C4-AC1B-998CD4C99989}" destId="{D26C99CC-3CBD-4DF5-A1D8-A769257D567C}" srcOrd="0" destOrd="0" presId="urn:microsoft.com/office/officeart/2005/8/layout/hList2"/>
    <dgm:cxn modelId="{1D38769D-2404-47BE-938E-DFBAAFD0446A}" type="presParOf" srcId="{D26C99CC-3CBD-4DF5-A1D8-A769257D567C}" destId="{95D97B72-E6D8-4D69-B543-B1BCB6D40784}" srcOrd="0" destOrd="0" presId="urn:microsoft.com/office/officeart/2005/8/layout/hList2"/>
    <dgm:cxn modelId="{DE35A5BD-2EF8-4B86-9771-5F32AA9B4D12}" type="presParOf" srcId="{D26C99CC-3CBD-4DF5-A1D8-A769257D567C}" destId="{483CB93F-E104-4438-B181-03A50896D65F}" srcOrd="1" destOrd="0" presId="urn:microsoft.com/office/officeart/2005/8/layout/hList2"/>
    <dgm:cxn modelId="{81D9C28E-6FCC-4102-92CA-A9F9E73E76AA}" type="presParOf" srcId="{D26C99CC-3CBD-4DF5-A1D8-A769257D567C}" destId="{84BDA467-F826-4738-87AF-741A4EFC3BED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06F924-D121-4BFB-B223-A23F6A1A5E7A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A76ED3E-C012-49D2-AD95-D256A8015CCE}">
      <dgm:prSet phldrT="[Texte]"/>
      <dgm:spPr/>
      <dgm:t>
        <a:bodyPr/>
        <a:lstStyle/>
        <a:p>
          <a:pPr algn="ctr"/>
          <a:r>
            <a:rPr lang="en-US" dirty="0"/>
            <a:t>Questions concerning their use of 18 legal and illegal drug</a:t>
          </a:r>
          <a:endParaRPr lang="fr-FR" dirty="0"/>
        </a:p>
      </dgm:t>
    </dgm:pt>
    <dgm:pt modelId="{1287938C-DCDE-483D-BE43-9307EB6ACB0F}" type="parTrans" cxnId="{4B445428-C05D-4670-A36E-A956BB659B93}">
      <dgm:prSet/>
      <dgm:spPr/>
      <dgm:t>
        <a:bodyPr/>
        <a:lstStyle/>
        <a:p>
          <a:endParaRPr lang="fr-FR"/>
        </a:p>
      </dgm:t>
    </dgm:pt>
    <dgm:pt modelId="{2E889FDB-FC67-4EE5-8A75-DB6B1B2F4DC7}" type="sibTrans" cxnId="{4B445428-C05D-4670-A36E-A956BB659B93}">
      <dgm:prSet/>
      <dgm:spPr/>
      <dgm:t>
        <a:bodyPr/>
        <a:lstStyle/>
        <a:p>
          <a:endParaRPr lang="fr-FR"/>
        </a:p>
      </dgm:t>
    </dgm:pt>
    <dgm:pt modelId="{513B3657-D577-4058-BED2-621390437585}">
      <dgm:prSet/>
      <dgm:spPr/>
      <dgm:t>
        <a:bodyPr/>
        <a:lstStyle/>
        <a:p>
          <a:r>
            <a:rPr lang="en-US"/>
            <a:t>alcohol</a:t>
          </a:r>
          <a:endParaRPr lang="fr-FR"/>
        </a:p>
      </dgm:t>
    </dgm:pt>
    <dgm:pt modelId="{9F53FBC3-3AD0-4FCA-9A69-40080401058C}" type="parTrans" cxnId="{CC1FE756-66D4-4F94-9D7A-619681C07FB9}">
      <dgm:prSet/>
      <dgm:spPr/>
      <dgm:t>
        <a:bodyPr/>
        <a:lstStyle/>
        <a:p>
          <a:endParaRPr lang="fr-FR"/>
        </a:p>
      </dgm:t>
    </dgm:pt>
    <dgm:pt modelId="{DB1FC776-3AD4-479D-9043-B7D58A9B33E8}" type="sibTrans" cxnId="{CC1FE756-66D4-4F94-9D7A-619681C07FB9}">
      <dgm:prSet/>
      <dgm:spPr/>
      <dgm:t>
        <a:bodyPr/>
        <a:lstStyle/>
        <a:p>
          <a:endParaRPr lang="fr-FR"/>
        </a:p>
      </dgm:t>
    </dgm:pt>
    <dgm:pt modelId="{DB0559AD-3186-4728-97EC-CD38E12362DA}">
      <dgm:prSet/>
      <dgm:spPr/>
      <dgm:t>
        <a:bodyPr/>
        <a:lstStyle/>
        <a:p>
          <a:r>
            <a:rPr lang="en-US"/>
            <a:t>Amphetamines</a:t>
          </a:r>
          <a:endParaRPr lang="en-US" dirty="0"/>
        </a:p>
      </dgm:t>
    </dgm:pt>
    <dgm:pt modelId="{8F7C82A4-C644-4BBD-BD84-435E948F4E37}" type="parTrans" cxnId="{D3AD2E01-80FE-4DD1-AC2F-EA1256B3AB71}">
      <dgm:prSet/>
      <dgm:spPr/>
      <dgm:t>
        <a:bodyPr/>
        <a:lstStyle/>
        <a:p>
          <a:endParaRPr lang="fr-FR"/>
        </a:p>
      </dgm:t>
    </dgm:pt>
    <dgm:pt modelId="{C3FE61E7-3AB0-4BBC-9259-6640BAEA831B}" type="sibTrans" cxnId="{D3AD2E01-80FE-4DD1-AC2F-EA1256B3AB71}">
      <dgm:prSet/>
      <dgm:spPr/>
      <dgm:t>
        <a:bodyPr/>
        <a:lstStyle/>
        <a:p>
          <a:endParaRPr lang="fr-FR"/>
        </a:p>
      </dgm:t>
    </dgm:pt>
    <dgm:pt modelId="{AECC9A6D-9745-435C-83F1-7419ECB7033D}">
      <dgm:prSet/>
      <dgm:spPr/>
      <dgm:t>
        <a:bodyPr/>
        <a:lstStyle/>
        <a:p>
          <a:r>
            <a:rPr lang="en-US" dirty="0"/>
            <a:t>amyl nitrite</a:t>
          </a:r>
        </a:p>
      </dgm:t>
    </dgm:pt>
    <dgm:pt modelId="{07A3AAEF-4936-4683-A948-DBF884DBC487}" type="parTrans" cxnId="{57F54A9F-CD79-4DD4-A3AF-1A72A99BE77C}">
      <dgm:prSet/>
      <dgm:spPr/>
      <dgm:t>
        <a:bodyPr/>
        <a:lstStyle/>
        <a:p>
          <a:endParaRPr lang="fr-FR"/>
        </a:p>
      </dgm:t>
    </dgm:pt>
    <dgm:pt modelId="{A15F1AB5-C05F-446D-A7A0-501F84E8C986}" type="sibTrans" cxnId="{57F54A9F-CD79-4DD4-A3AF-1A72A99BE77C}">
      <dgm:prSet/>
      <dgm:spPr/>
      <dgm:t>
        <a:bodyPr/>
        <a:lstStyle/>
        <a:p>
          <a:endParaRPr lang="fr-FR"/>
        </a:p>
      </dgm:t>
    </dgm:pt>
    <dgm:pt modelId="{64492955-D897-43B2-A5D2-F6CE4ACECAB9}">
      <dgm:prSet/>
      <dgm:spPr/>
      <dgm:t>
        <a:bodyPr/>
        <a:lstStyle/>
        <a:p>
          <a:r>
            <a:rPr lang="en-US"/>
            <a:t>benzodiazepine</a:t>
          </a:r>
          <a:endParaRPr lang="en-US" dirty="0"/>
        </a:p>
      </dgm:t>
    </dgm:pt>
    <dgm:pt modelId="{FC808BA8-4809-447A-BD89-E3B66D08F5C0}" type="parTrans" cxnId="{6ECDCE33-33F2-440D-8D5B-4F1C8676A185}">
      <dgm:prSet/>
      <dgm:spPr/>
      <dgm:t>
        <a:bodyPr/>
        <a:lstStyle/>
        <a:p>
          <a:endParaRPr lang="fr-FR"/>
        </a:p>
      </dgm:t>
    </dgm:pt>
    <dgm:pt modelId="{1497D774-B149-475A-A44C-1CBCF321EF0F}" type="sibTrans" cxnId="{6ECDCE33-33F2-440D-8D5B-4F1C8676A185}">
      <dgm:prSet/>
      <dgm:spPr/>
      <dgm:t>
        <a:bodyPr/>
        <a:lstStyle/>
        <a:p>
          <a:endParaRPr lang="fr-FR"/>
        </a:p>
      </dgm:t>
    </dgm:pt>
    <dgm:pt modelId="{097ECCD3-69DA-49FF-B078-4BD192B90C08}">
      <dgm:prSet/>
      <dgm:spPr/>
      <dgm:t>
        <a:bodyPr/>
        <a:lstStyle/>
        <a:p>
          <a:r>
            <a:rPr lang="en-US"/>
            <a:t>cannabis	</a:t>
          </a:r>
          <a:endParaRPr lang="en-US" dirty="0"/>
        </a:p>
      </dgm:t>
    </dgm:pt>
    <dgm:pt modelId="{26C9111B-29BB-4940-8906-428BA0C17F03}" type="parTrans" cxnId="{B050F182-9DA6-4450-80B3-253FF453F162}">
      <dgm:prSet/>
      <dgm:spPr/>
      <dgm:t>
        <a:bodyPr/>
        <a:lstStyle/>
        <a:p>
          <a:endParaRPr lang="fr-FR"/>
        </a:p>
      </dgm:t>
    </dgm:pt>
    <dgm:pt modelId="{A294AEFE-5AE5-4331-9156-C0466DC5BDE8}" type="sibTrans" cxnId="{B050F182-9DA6-4450-80B3-253FF453F162}">
      <dgm:prSet/>
      <dgm:spPr/>
      <dgm:t>
        <a:bodyPr/>
        <a:lstStyle/>
        <a:p>
          <a:endParaRPr lang="fr-FR"/>
        </a:p>
      </dgm:t>
    </dgm:pt>
    <dgm:pt modelId="{10A6631C-03D6-4776-A23F-22596D130842}">
      <dgm:prSet/>
      <dgm:spPr/>
      <dgm:t>
        <a:bodyPr/>
        <a:lstStyle/>
        <a:p>
          <a:r>
            <a:rPr lang="en-US"/>
            <a:t>chocolate</a:t>
          </a:r>
          <a:endParaRPr lang="en-US" dirty="0"/>
        </a:p>
      </dgm:t>
    </dgm:pt>
    <dgm:pt modelId="{69B51CEA-3ACA-468B-92DF-E597BB8381E9}" type="parTrans" cxnId="{F0C5ADD6-990D-42FC-80AF-8FC0AB27D53E}">
      <dgm:prSet/>
      <dgm:spPr/>
      <dgm:t>
        <a:bodyPr/>
        <a:lstStyle/>
        <a:p>
          <a:endParaRPr lang="fr-FR"/>
        </a:p>
      </dgm:t>
    </dgm:pt>
    <dgm:pt modelId="{D8724FA5-70BA-45D4-A1EF-3912843C5944}" type="sibTrans" cxnId="{F0C5ADD6-990D-42FC-80AF-8FC0AB27D53E}">
      <dgm:prSet/>
      <dgm:spPr/>
      <dgm:t>
        <a:bodyPr/>
        <a:lstStyle/>
        <a:p>
          <a:endParaRPr lang="fr-FR"/>
        </a:p>
      </dgm:t>
    </dgm:pt>
    <dgm:pt modelId="{DAA3D163-7111-45EB-BEA8-91493FDB73EA}">
      <dgm:prSet/>
      <dgm:spPr/>
      <dgm:t>
        <a:bodyPr/>
        <a:lstStyle/>
        <a:p>
          <a:r>
            <a:rPr lang="en-US"/>
            <a:t>cocaine</a:t>
          </a:r>
          <a:endParaRPr lang="en-US" dirty="0"/>
        </a:p>
      </dgm:t>
    </dgm:pt>
    <dgm:pt modelId="{F480801C-7898-4CE3-B99F-E75C12B48F8E}" type="parTrans" cxnId="{7C6BF774-1892-4BAB-B783-E16EBDEBB361}">
      <dgm:prSet/>
      <dgm:spPr/>
      <dgm:t>
        <a:bodyPr/>
        <a:lstStyle/>
        <a:p>
          <a:endParaRPr lang="fr-FR"/>
        </a:p>
      </dgm:t>
    </dgm:pt>
    <dgm:pt modelId="{E5B6EB19-6DD6-4099-8F0C-A862D18CC422}" type="sibTrans" cxnId="{7C6BF774-1892-4BAB-B783-E16EBDEBB361}">
      <dgm:prSet/>
      <dgm:spPr/>
      <dgm:t>
        <a:bodyPr/>
        <a:lstStyle/>
        <a:p>
          <a:endParaRPr lang="fr-FR"/>
        </a:p>
      </dgm:t>
    </dgm:pt>
    <dgm:pt modelId="{E90CE7C0-F453-44D8-AECF-379623742829}">
      <dgm:prSet/>
      <dgm:spPr/>
      <dgm:t>
        <a:bodyPr/>
        <a:lstStyle/>
        <a:p>
          <a:r>
            <a:rPr lang="en-US"/>
            <a:t>caffeine</a:t>
          </a:r>
          <a:endParaRPr lang="en-US" dirty="0"/>
        </a:p>
      </dgm:t>
    </dgm:pt>
    <dgm:pt modelId="{03DBA2FC-8B3E-45F1-86BE-50BC2EC1A1B6}" type="parTrans" cxnId="{3B5F68E4-425E-4502-9906-D7E93A1F0071}">
      <dgm:prSet/>
      <dgm:spPr/>
      <dgm:t>
        <a:bodyPr/>
        <a:lstStyle/>
        <a:p>
          <a:endParaRPr lang="fr-FR"/>
        </a:p>
      </dgm:t>
    </dgm:pt>
    <dgm:pt modelId="{88243443-64C1-43EA-901A-BC250DDC26D2}" type="sibTrans" cxnId="{3B5F68E4-425E-4502-9906-D7E93A1F0071}">
      <dgm:prSet/>
      <dgm:spPr/>
      <dgm:t>
        <a:bodyPr/>
        <a:lstStyle/>
        <a:p>
          <a:endParaRPr lang="fr-FR"/>
        </a:p>
      </dgm:t>
    </dgm:pt>
    <dgm:pt modelId="{4EFA1076-14C2-4383-9EEB-41A506FC8AD8}">
      <dgm:prSet/>
      <dgm:spPr/>
      <dgm:t>
        <a:bodyPr/>
        <a:lstStyle/>
        <a:p>
          <a:r>
            <a:rPr lang="en-US"/>
            <a:t>crack</a:t>
          </a:r>
          <a:endParaRPr lang="en-US" dirty="0"/>
        </a:p>
      </dgm:t>
    </dgm:pt>
    <dgm:pt modelId="{4001FED6-FF10-44E3-8A25-164825A4143F}" type="parTrans" cxnId="{E0ACFBAD-CEC0-4145-AC01-3E03CBFBE241}">
      <dgm:prSet/>
      <dgm:spPr/>
      <dgm:t>
        <a:bodyPr/>
        <a:lstStyle/>
        <a:p>
          <a:endParaRPr lang="fr-FR"/>
        </a:p>
      </dgm:t>
    </dgm:pt>
    <dgm:pt modelId="{8FAB1E37-8540-40F8-9798-8CC8B049A467}" type="sibTrans" cxnId="{E0ACFBAD-CEC0-4145-AC01-3E03CBFBE241}">
      <dgm:prSet/>
      <dgm:spPr/>
      <dgm:t>
        <a:bodyPr/>
        <a:lstStyle/>
        <a:p>
          <a:endParaRPr lang="fr-FR"/>
        </a:p>
      </dgm:t>
    </dgm:pt>
    <dgm:pt modelId="{BC96C4D9-B4BD-4A75-B0F6-F713496E0F8E}">
      <dgm:prSet/>
      <dgm:spPr/>
      <dgm:t>
        <a:bodyPr/>
        <a:lstStyle/>
        <a:p>
          <a:r>
            <a:rPr lang="en-US"/>
            <a:t>ecstasy</a:t>
          </a:r>
          <a:endParaRPr lang="en-US" dirty="0"/>
        </a:p>
      </dgm:t>
    </dgm:pt>
    <dgm:pt modelId="{B5AB4596-440A-4FEA-9E08-C2A43EA813D7}" type="parTrans" cxnId="{532F332A-23C7-4847-BFD7-83812E7FE2A5}">
      <dgm:prSet/>
      <dgm:spPr/>
      <dgm:t>
        <a:bodyPr/>
        <a:lstStyle/>
        <a:p>
          <a:endParaRPr lang="fr-FR"/>
        </a:p>
      </dgm:t>
    </dgm:pt>
    <dgm:pt modelId="{D2128571-4805-46BB-825E-49A6EE33B4D1}" type="sibTrans" cxnId="{532F332A-23C7-4847-BFD7-83812E7FE2A5}">
      <dgm:prSet/>
      <dgm:spPr/>
      <dgm:t>
        <a:bodyPr/>
        <a:lstStyle/>
        <a:p>
          <a:endParaRPr lang="fr-FR"/>
        </a:p>
      </dgm:t>
    </dgm:pt>
    <dgm:pt modelId="{8ECE3FFE-089B-42D7-A9C7-0795910FBA2B}">
      <dgm:prSet/>
      <dgm:spPr/>
      <dgm:t>
        <a:bodyPr/>
        <a:lstStyle/>
        <a:p>
          <a:r>
            <a:rPr lang="en-US"/>
            <a:t>heroin</a:t>
          </a:r>
          <a:endParaRPr lang="en-US" dirty="0"/>
        </a:p>
      </dgm:t>
    </dgm:pt>
    <dgm:pt modelId="{90DE219C-1AA7-4EF2-89B5-76C7ECA0C82D}" type="parTrans" cxnId="{B35BA0A0-4702-4C82-9FC4-662C4C0B9C3F}">
      <dgm:prSet/>
      <dgm:spPr/>
      <dgm:t>
        <a:bodyPr/>
        <a:lstStyle/>
        <a:p>
          <a:endParaRPr lang="fr-FR"/>
        </a:p>
      </dgm:t>
    </dgm:pt>
    <dgm:pt modelId="{CDC5DFAC-47D1-4E31-B290-78A25BD0EF1A}" type="sibTrans" cxnId="{B35BA0A0-4702-4C82-9FC4-662C4C0B9C3F}">
      <dgm:prSet/>
      <dgm:spPr/>
      <dgm:t>
        <a:bodyPr/>
        <a:lstStyle/>
        <a:p>
          <a:endParaRPr lang="fr-FR"/>
        </a:p>
      </dgm:t>
    </dgm:pt>
    <dgm:pt modelId="{02DB06AB-F547-4A2B-8868-E92CEB08E927}">
      <dgm:prSet/>
      <dgm:spPr/>
      <dgm:t>
        <a:bodyPr/>
        <a:lstStyle/>
        <a:p>
          <a:r>
            <a:rPr lang="en-US"/>
            <a:t>ketamine</a:t>
          </a:r>
          <a:endParaRPr lang="en-US" dirty="0"/>
        </a:p>
      </dgm:t>
    </dgm:pt>
    <dgm:pt modelId="{821D8AE1-8414-4B84-8BAE-0411C054C59D}" type="parTrans" cxnId="{673D8A1B-FD2E-48BF-B7F5-959B7B59C2A9}">
      <dgm:prSet/>
      <dgm:spPr/>
      <dgm:t>
        <a:bodyPr/>
        <a:lstStyle/>
        <a:p>
          <a:endParaRPr lang="fr-FR"/>
        </a:p>
      </dgm:t>
    </dgm:pt>
    <dgm:pt modelId="{93104C63-A2CF-4F01-BA18-D865CCD76C90}" type="sibTrans" cxnId="{673D8A1B-FD2E-48BF-B7F5-959B7B59C2A9}">
      <dgm:prSet/>
      <dgm:spPr/>
      <dgm:t>
        <a:bodyPr/>
        <a:lstStyle/>
        <a:p>
          <a:endParaRPr lang="fr-FR"/>
        </a:p>
      </dgm:t>
    </dgm:pt>
    <dgm:pt modelId="{957EB2B9-5779-49EC-8B31-C8970B7C1E9D}">
      <dgm:prSet/>
      <dgm:spPr/>
      <dgm:t>
        <a:bodyPr/>
        <a:lstStyle/>
        <a:p>
          <a:r>
            <a:rPr lang="en-US"/>
            <a:t>legal highs</a:t>
          </a:r>
          <a:endParaRPr lang="en-US" dirty="0"/>
        </a:p>
      </dgm:t>
    </dgm:pt>
    <dgm:pt modelId="{9A4EFC93-B60A-4473-93F9-91CC671C0449}" type="parTrans" cxnId="{D09DD182-EB09-41F0-A5AB-0E8ED1BB3782}">
      <dgm:prSet/>
      <dgm:spPr/>
      <dgm:t>
        <a:bodyPr/>
        <a:lstStyle/>
        <a:p>
          <a:endParaRPr lang="fr-FR"/>
        </a:p>
      </dgm:t>
    </dgm:pt>
    <dgm:pt modelId="{630FC39B-53BB-412A-83F8-99FC11AD4320}" type="sibTrans" cxnId="{D09DD182-EB09-41F0-A5AB-0E8ED1BB3782}">
      <dgm:prSet/>
      <dgm:spPr/>
      <dgm:t>
        <a:bodyPr/>
        <a:lstStyle/>
        <a:p>
          <a:endParaRPr lang="fr-FR"/>
        </a:p>
      </dgm:t>
    </dgm:pt>
    <dgm:pt modelId="{F70DE1E8-869B-453A-819D-301DC3208D80}">
      <dgm:prSet/>
      <dgm:spPr/>
      <dgm:t>
        <a:bodyPr/>
        <a:lstStyle/>
        <a:p>
          <a:r>
            <a:rPr lang="en-US"/>
            <a:t>LSD</a:t>
          </a:r>
          <a:endParaRPr lang="en-US" dirty="0"/>
        </a:p>
      </dgm:t>
    </dgm:pt>
    <dgm:pt modelId="{3478EA42-C07E-4F09-AC81-9F757239CB79}" type="parTrans" cxnId="{4BD49B58-B14E-42F5-BFAB-447DFD022B2B}">
      <dgm:prSet/>
      <dgm:spPr/>
      <dgm:t>
        <a:bodyPr/>
        <a:lstStyle/>
        <a:p>
          <a:endParaRPr lang="fr-FR"/>
        </a:p>
      </dgm:t>
    </dgm:pt>
    <dgm:pt modelId="{DE3D06DA-FFB5-400D-BCF8-A7E195E6437A}" type="sibTrans" cxnId="{4BD49B58-B14E-42F5-BFAB-447DFD022B2B}">
      <dgm:prSet/>
      <dgm:spPr/>
      <dgm:t>
        <a:bodyPr/>
        <a:lstStyle/>
        <a:p>
          <a:endParaRPr lang="fr-FR"/>
        </a:p>
      </dgm:t>
    </dgm:pt>
    <dgm:pt modelId="{96122323-0C3C-400C-A109-DCE1AE3BD3F1}">
      <dgm:prSet/>
      <dgm:spPr/>
      <dgm:t>
        <a:bodyPr/>
        <a:lstStyle/>
        <a:p>
          <a:r>
            <a:rPr lang="en-US"/>
            <a:t>methadone</a:t>
          </a:r>
          <a:endParaRPr lang="en-US" dirty="0"/>
        </a:p>
      </dgm:t>
    </dgm:pt>
    <dgm:pt modelId="{C162F1A1-298F-4821-96FF-70746A4D4ACC}" type="parTrans" cxnId="{F58422C4-4186-437E-B44D-5DBA7CADBFE8}">
      <dgm:prSet/>
      <dgm:spPr/>
      <dgm:t>
        <a:bodyPr/>
        <a:lstStyle/>
        <a:p>
          <a:endParaRPr lang="fr-FR"/>
        </a:p>
      </dgm:t>
    </dgm:pt>
    <dgm:pt modelId="{4373E603-D280-4938-954C-A324D8A04DA1}" type="sibTrans" cxnId="{F58422C4-4186-437E-B44D-5DBA7CADBFE8}">
      <dgm:prSet/>
      <dgm:spPr/>
      <dgm:t>
        <a:bodyPr/>
        <a:lstStyle/>
        <a:p>
          <a:endParaRPr lang="fr-FR"/>
        </a:p>
      </dgm:t>
    </dgm:pt>
    <dgm:pt modelId="{E8648697-DA03-450D-93A2-ED38BD6C0F95}">
      <dgm:prSet/>
      <dgm:spPr/>
      <dgm:t>
        <a:bodyPr/>
        <a:lstStyle/>
        <a:p>
          <a:r>
            <a:rPr lang="en-US"/>
            <a:t>mushrooms</a:t>
          </a:r>
          <a:endParaRPr lang="en-US" dirty="0"/>
        </a:p>
      </dgm:t>
    </dgm:pt>
    <dgm:pt modelId="{CA6B590D-956A-45DE-AA39-45D6EF865E93}" type="parTrans" cxnId="{DC3A76B3-1887-4681-81F6-E0CD03943F72}">
      <dgm:prSet/>
      <dgm:spPr/>
      <dgm:t>
        <a:bodyPr/>
        <a:lstStyle/>
        <a:p>
          <a:endParaRPr lang="fr-FR"/>
        </a:p>
      </dgm:t>
    </dgm:pt>
    <dgm:pt modelId="{36E439DB-8FC4-4CE2-896A-995F5AF5855D}" type="sibTrans" cxnId="{DC3A76B3-1887-4681-81F6-E0CD03943F72}">
      <dgm:prSet/>
      <dgm:spPr/>
      <dgm:t>
        <a:bodyPr/>
        <a:lstStyle/>
        <a:p>
          <a:endParaRPr lang="fr-FR"/>
        </a:p>
      </dgm:t>
    </dgm:pt>
    <dgm:pt modelId="{14AFED5C-F9EB-4EB0-947B-5FF1D244736F}">
      <dgm:prSet/>
      <dgm:spPr/>
      <dgm:t>
        <a:bodyPr/>
        <a:lstStyle/>
        <a:p>
          <a:r>
            <a:rPr lang="en-US"/>
            <a:t>nicotine</a:t>
          </a:r>
          <a:endParaRPr lang="en-US" dirty="0"/>
        </a:p>
      </dgm:t>
    </dgm:pt>
    <dgm:pt modelId="{FF25E361-FFDE-46C5-8D7C-568614FBC9CA}" type="parTrans" cxnId="{9642BF51-E803-4E6F-BB06-DD07D723EE63}">
      <dgm:prSet/>
      <dgm:spPr/>
      <dgm:t>
        <a:bodyPr/>
        <a:lstStyle/>
        <a:p>
          <a:endParaRPr lang="fr-FR"/>
        </a:p>
      </dgm:t>
    </dgm:pt>
    <dgm:pt modelId="{10BDD477-F3C1-41E0-BBBC-6A0ABFF7B963}" type="sibTrans" cxnId="{9642BF51-E803-4E6F-BB06-DD07D723EE63}">
      <dgm:prSet/>
      <dgm:spPr/>
      <dgm:t>
        <a:bodyPr/>
        <a:lstStyle/>
        <a:p>
          <a:endParaRPr lang="fr-FR"/>
        </a:p>
      </dgm:t>
    </dgm:pt>
    <dgm:pt modelId="{87988982-FFB8-43D9-B95E-F88BC7F41FA5}">
      <dgm:prSet/>
      <dgm:spPr/>
      <dgm:t>
        <a:bodyPr/>
        <a:lstStyle/>
        <a:p>
          <a:r>
            <a:rPr lang="en-US"/>
            <a:t>volatile substance</a:t>
          </a:r>
          <a:endParaRPr lang="en-US" dirty="0"/>
        </a:p>
      </dgm:t>
    </dgm:pt>
    <dgm:pt modelId="{290E63EB-66E1-49FA-AC48-3D4BF5FF403D}" type="parTrans" cxnId="{C1E77BAA-0615-43CC-A020-94D88AC2B385}">
      <dgm:prSet/>
      <dgm:spPr/>
      <dgm:t>
        <a:bodyPr/>
        <a:lstStyle/>
        <a:p>
          <a:endParaRPr lang="fr-FR"/>
        </a:p>
      </dgm:t>
    </dgm:pt>
    <dgm:pt modelId="{A2946FD7-5715-4CC7-9637-3C4186A0794D}" type="sibTrans" cxnId="{C1E77BAA-0615-43CC-A020-94D88AC2B385}">
      <dgm:prSet/>
      <dgm:spPr/>
      <dgm:t>
        <a:bodyPr/>
        <a:lstStyle/>
        <a:p>
          <a:endParaRPr lang="fr-FR"/>
        </a:p>
      </dgm:t>
    </dgm:pt>
    <dgm:pt modelId="{1BB73A65-8DED-4CE9-82B7-CCE422650927}">
      <dgm:prSet/>
      <dgm:spPr/>
      <dgm:t>
        <a:bodyPr/>
        <a:lstStyle/>
        <a:p>
          <a:r>
            <a:rPr lang="en-US"/>
            <a:t>fictitious drug (Semeron)</a:t>
          </a:r>
          <a:endParaRPr lang="en-US" dirty="0"/>
        </a:p>
      </dgm:t>
    </dgm:pt>
    <dgm:pt modelId="{3B02ED21-F083-4EBE-B119-BDA047B63F54}" type="parTrans" cxnId="{BF4408AA-69EC-4FC4-A582-0F3656129EAB}">
      <dgm:prSet/>
      <dgm:spPr/>
      <dgm:t>
        <a:bodyPr/>
        <a:lstStyle/>
        <a:p>
          <a:endParaRPr lang="fr-FR"/>
        </a:p>
      </dgm:t>
    </dgm:pt>
    <dgm:pt modelId="{8BE44B45-B0F6-4B1C-AFCA-E1F8FE43176D}" type="sibTrans" cxnId="{BF4408AA-69EC-4FC4-A582-0F3656129EAB}">
      <dgm:prSet/>
      <dgm:spPr/>
      <dgm:t>
        <a:bodyPr/>
        <a:lstStyle/>
        <a:p>
          <a:endParaRPr lang="fr-FR"/>
        </a:p>
      </dgm:t>
    </dgm:pt>
    <dgm:pt modelId="{1C2EB611-8D2F-431D-A1D6-C82BFB9F30B4}" type="pres">
      <dgm:prSet presAssocID="{8F06F924-D121-4BFB-B223-A23F6A1A5E7A}" presName="linearFlow" presStyleCnt="0">
        <dgm:presLayoutVars>
          <dgm:dir/>
          <dgm:animLvl val="lvl"/>
          <dgm:resizeHandles/>
        </dgm:presLayoutVars>
      </dgm:prSet>
      <dgm:spPr/>
    </dgm:pt>
    <dgm:pt modelId="{F516ABC9-AE44-45E8-AC5B-B0949F089AFE}" type="pres">
      <dgm:prSet presAssocID="{BA76ED3E-C012-49D2-AD95-D256A8015CCE}" presName="compositeNode" presStyleCnt="0">
        <dgm:presLayoutVars>
          <dgm:bulletEnabled val="1"/>
        </dgm:presLayoutVars>
      </dgm:prSet>
      <dgm:spPr/>
    </dgm:pt>
    <dgm:pt modelId="{8C27DC17-4442-44DF-950F-840E26E8BFE9}" type="pres">
      <dgm:prSet presAssocID="{BA76ED3E-C012-49D2-AD95-D256A8015CCE}" presName="image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2880E5C-D03F-43BA-A3D5-55F576626C6F}" type="pres">
      <dgm:prSet presAssocID="{BA76ED3E-C012-49D2-AD95-D256A8015CCE}" presName="childNode" presStyleLbl="node1" presStyleIdx="0" presStyleCnt="1">
        <dgm:presLayoutVars>
          <dgm:bulletEnabled val="1"/>
        </dgm:presLayoutVars>
      </dgm:prSet>
      <dgm:spPr/>
    </dgm:pt>
    <dgm:pt modelId="{A7D17355-7D13-4A15-8761-3AA1614952C3}" type="pres">
      <dgm:prSet presAssocID="{BA76ED3E-C012-49D2-AD95-D256A8015CCE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D3AD2E01-80FE-4DD1-AC2F-EA1256B3AB71}" srcId="{BA76ED3E-C012-49D2-AD95-D256A8015CCE}" destId="{DB0559AD-3186-4728-97EC-CD38E12362DA}" srcOrd="1" destOrd="0" parTransId="{8F7C82A4-C644-4BBD-BD84-435E948F4E37}" sibTransId="{C3FE61E7-3AB0-4BBC-9259-6640BAEA831B}"/>
    <dgm:cxn modelId="{B3406114-7626-48C9-8569-1D4C6F256B1D}" type="presOf" srcId="{AECC9A6D-9745-435C-83F1-7419ECB7033D}" destId="{B2880E5C-D03F-43BA-A3D5-55F576626C6F}" srcOrd="0" destOrd="2" presId="urn:microsoft.com/office/officeart/2005/8/layout/hList2"/>
    <dgm:cxn modelId="{673D8A1B-FD2E-48BF-B7F5-959B7B59C2A9}" srcId="{BA76ED3E-C012-49D2-AD95-D256A8015CCE}" destId="{02DB06AB-F547-4A2B-8868-E92CEB08E927}" srcOrd="11" destOrd="0" parTransId="{821D8AE1-8414-4B84-8BAE-0411C054C59D}" sibTransId="{93104C63-A2CF-4F01-BA18-D865CCD76C90}"/>
    <dgm:cxn modelId="{87BAC41F-50D1-4275-8DC8-D894D42A5C5A}" type="presOf" srcId="{BC96C4D9-B4BD-4A75-B0F6-F713496E0F8E}" destId="{B2880E5C-D03F-43BA-A3D5-55F576626C6F}" srcOrd="0" destOrd="9" presId="urn:microsoft.com/office/officeart/2005/8/layout/hList2"/>
    <dgm:cxn modelId="{7C050123-780E-4BC8-9F82-0828FC2F5148}" type="presOf" srcId="{DAA3D163-7111-45EB-BEA8-91493FDB73EA}" destId="{B2880E5C-D03F-43BA-A3D5-55F576626C6F}" srcOrd="0" destOrd="6" presId="urn:microsoft.com/office/officeart/2005/8/layout/hList2"/>
    <dgm:cxn modelId="{9742FA27-FA93-4CBE-B323-1024EB6A1D68}" type="presOf" srcId="{64492955-D897-43B2-A5D2-F6CE4ACECAB9}" destId="{B2880E5C-D03F-43BA-A3D5-55F576626C6F}" srcOrd="0" destOrd="3" presId="urn:microsoft.com/office/officeart/2005/8/layout/hList2"/>
    <dgm:cxn modelId="{4B445428-C05D-4670-A36E-A956BB659B93}" srcId="{8F06F924-D121-4BFB-B223-A23F6A1A5E7A}" destId="{BA76ED3E-C012-49D2-AD95-D256A8015CCE}" srcOrd="0" destOrd="0" parTransId="{1287938C-DCDE-483D-BE43-9307EB6ACB0F}" sibTransId="{2E889FDB-FC67-4EE5-8A75-DB6B1B2F4DC7}"/>
    <dgm:cxn modelId="{532F332A-23C7-4847-BFD7-83812E7FE2A5}" srcId="{BA76ED3E-C012-49D2-AD95-D256A8015CCE}" destId="{BC96C4D9-B4BD-4A75-B0F6-F713496E0F8E}" srcOrd="9" destOrd="0" parTransId="{B5AB4596-440A-4FEA-9E08-C2A43EA813D7}" sibTransId="{D2128571-4805-46BB-825E-49A6EE33B4D1}"/>
    <dgm:cxn modelId="{2A42BC33-A6CC-4424-BD85-B179514C4297}" type="presOf" srcId="{097ECCD3-69DA-49FF-B078-4BD192B90C08}" destId="{B2880E5C-D03F-43BA-A3D5-55F576626C6F}" srcOrd="0" destOrd="4" presId="urn:microsoft.com/office/officeart/2005/8/layout/hList2"/>
    <dgm:cxn modelId="{6ECDCE33-33F2-440D-8D5B-4F1C8676A185}" srcId="{BA76ED3E-C012-49D2-AD95-D256A8015CCE}" destId="{64492955-D897-43B2-A5D2-F6CE4ACECAB9}" srcOrd="3" destOrd="0" parTransId="{FC808BA8-4809-447A-BD89-E3B66D08F5C0}" sibTransId="{1497D774-B149-475A-A44C-1CBCF321EF0F}"/>
    <dgm:cxn modelId="{C91A3034-29C2-45BA-A33A-6339B62B83F6}" type="presOf" srcId="{957EB2B9-5779-49EC-8B31-C8970B7C1E9D}" destId="{B2880E5C-D03F-43BA-A3D5-55F576626C6F}" srcOrd="0" destOrd="12" presId="urn:microsoft.com/office/officeart/2005/8/layout/hList2"/>
    <dgm:cxn modelId="{3E2C2468-6630-4A7D-BFF5-3F556A173598}" type="presOf" srcId="{513B3657-D577-4058-BED2-621390437585}" destId="{B2880E5C-D03F-43BA-A3D5-55F576626C6F}" srcOrd="0" destOrd="0" presId="urn:microsoft.com/office/officeart/2005/8/layout/hList2"/>
    <dgm:cxn modelId="{70EEEC6B-DDCD-4545-869A-EFF03A9AC99C}" type="presOf" srcId="{8ECE3FFE-089B-42D7-A9C7-0795910FBA2B}" destId="{B2880E5C-D03F-43BA-A3D5-55F576626C6F}" srcOrd="0" destOrd="10" presId="urn:microsoft.com/office/officeart/2005/8/layout/hList2"/>
    <dgm:cxn modelId="{D8A0E350-EF94-4AF9-BCA2-50378ECFE4F0}" type="presOf" srcId="{E90CE7C0-F453-44D8-AECF-379623742829}" destId="{B2880E5C-D03F-43BA-A3D5-55F576626C6F}" srcOrd="0" destOrd="7" presId="urn:microsoft.com/office/officeart/2005/8/layout/hList2"/>
    <dgm:cxn modelId="{9642BF51-E803-4E6F-BB06-DD07D723EE63}" srcId="{BA76ED3E-C012-49D2-AD95-D256A8015CCE}" destId="{14AFED5C-F9EB-4EB0-947B-5FF1D244736F}" srcOrd="16" destOrd="0" parTransId="{FF25E361-FFDE-46C5-8D7C-568614FBC9CA}" sibTransId="{10BDD477-F3C1-41E0-BBBC-6A0ABFF7B963}"/>
    <dgm:cxn modelId="{06723F72-8EA5-4488-8985-1B44AD83221E}" type="presOf" srcId="{8F06F924-D121-4BFB-B223-A23F6A1A5E7A}" destId="{1C2EB611-8D2F-431D-A1D6-C82BFB9F30B4}" srcOrd="0" destOrd="0" presId="urn:microsoft.com/office/officeart/2005/8/layout/hList2"/>
    <dgm:cxn modelId="{A6FCB652-3B43-4DC6-A6B6-9302637A77F1}" type="presOf" srcId="{E8648697-DA03-450D-93A2-ED38BD6C0F95}" destId="{B2880E5C-D03F-43BA-A3D5-55F576626C6F}" srcOrd="0" destOrd="15" presId="urn:microsoft.com/office/officeart/2005/8/layout/hList2"/>
    <dgm:cxn modelId="{7C6BF774-1892-4BAB-B783-E16EBDEBB361}" srcId="{BA76ED3E-C012-49D2-AD95-D256A8015CCE}" destId="{DAA3D163-7111-45EB-BEA8-91493FDB73EA}" srcOrd="6" destOrd="0" parTransId="{F480801C-7898-4CE3-B99F-E75C12B48F8E}" sibTransId="{E5B6EB19-6DD6-4099-8F0C-A862D18CC422}"/>
    <dgm:cxn modelId="{CC1FE756-66D4-4F94-9D7A-619681C07FB9}" srcId="{BA76ED3E-C012-49D2-AD95-D256A8015CCE}" destId="{513B3657-D577-4058-BED2-621390437585}" srcOrd="0" destOrd="0" parTransId="{9F53FBC3-3AD0-4FCA-9A69-40080401058C}" sibTransId="{DB1FC776-3AD4-479D-9043-B7D58A9B33E8}"/>
    <dgm:cxn modelId="{4BD49B58-B14E-42F5-BFAB-447DFD022B2B}" srcId="{BA76ED3E-C012-49D2-AD95-D256A8015CCE}" destId="{F70DE1E8-869B-453A-819D-301DC3208D80}" srcOrd="13" destOrd="0" parTransId="{3478EA42-C07E-4F09-AC81-9F757239CB79}" sibTransId="{DE3D06DA-FFB5-400D-BCF8-A7E195E6437A}"/>
    <dgm:cxn modelId="{32B6E378-1D9F-42AF-9BBE-2B6916475CAA}" type="presOf" srcId="{F70DE1E8-869B-453A-819D-301DC3208D80}" destId="{B2880E5C-D03F-43BA-A3D5-55F576626C6F}" srcOrd="0" destOrd="13" presId="urn:microsoft.com/office/officeart/2005/8/layout/hList2"/>
    <dgm:cxn modelId="{D09DD182-EB09-41F0-A5AB-0E8ED1BB3782}" srcId="{BA76ED3E-C012-49D2-AD95-D256A8015CCE}" destId="{957EB2B9-5779-49EC-8B31-C8970B7C1E9D}" srcOrd="12" destOrd="0" parTransId="{9A4EFC93-B60A-4473-93F9-91CC671C0449}" sibTransId="{630FC39B-53BB-412A-83F8-99FC11AD4320}"/>
    <dgm:cxn modelId="{B050F182-9DA6-4450-80B3-253FF453F162}" srcId="{BA76ED3E-C012-49D2-AD95-D256A8015CCE}" destId="{097ECCD3-69DA-49FF-B078-4BD192B90C08}" srcOrd="4" destOrd="0" parTransId="{26C9111B-29BB-4940-8906-428BA0C17F03}" sibTransId="{A294AEFE-5AE5-4331-9156-C0466DC5BDE8}"/>
    <dgm:cxn modelId="{732E4184-CB87-4361-ACC8-9AEEE339F9FC}" type="presOf" srcId="{DB0559AD-3186-4728-97EC-CD38E12362DA}" destId="{B2880E5C-D03F-43BA-A3D5-55F576626C6F}" srcOrd="0" destOrd="1" presId="urn:microsoft.com/office/officeart/2005/8/layout/hList2"/>
    <dgm:cxn modelId="{57F54A9F-CD79-4DD4-A3AF-1A72A99BE77C}" srcId="{BA76ED3E-C012-49D2-AD95-D256A8015CCE}" destId="{AECC9A6D-9745-435C-83F1-7419ECB7033D}" srcOrd="2" destOrd="0" parTransId="{07A3AAEF-4936-4683-A948-DBF884DBC487}" sibTransId="{A15F1AB5-C05F-446D-A7A0-501F84E8C986}"/>
    <dgm:cxn modelId="{B35BA0A0-4702-4C82-9FC4-662C4C0B9C3F}" srcId="{BA76ED3E-C012-49D2-AD95-D256A8015CCE}" destId="{8ECE3FFE-089B-42D7-A9C7-0795910FBA2B}" srcOrd="10" destOrd="0" parTransId="{90DE219C-1AA7-4EF2-89B5-76C7ECA0C82D}" sibTransId="{CDC5DFAC-47D1-4E31-B290-78A25BD0EF1A}"/>
    <dgm:cxn modelId="{1913E6A4-4B29-4489-9F82-260C40336368}" type="presOf" srcId="{96122323-0C3C-400C-A109-DCE1AE3BD3F1}" destId="{B2880E5C-D03F-43BA-A3D5-55F576626C6F}" srcOrd="0" destOrd="14" presId="urn:microsoft.com/office/officeart/2005/8/layout/hList2"/>
    <dgm:cxn modelId="{BF4408AA-69EC-4FC4-A582-0F3656129EAB}" srcId="{BA76ED3E-C012-49D2-AD95-D256A8015CCE}" destId="{1BB73A65-8DED-4CE9-82B7-CCE422650927}" srcOrd="18" destOrd="0" parTransId="{3B02ED21-F083-4EBE-B119-BDA047B63F54}" sibTransId="{8BE44B45-B0F6-4B1C-AFCA-E1F8FE43176D}"/>
    <dgm:cxn modelId="{C1E77BAA-0615-43CC-A020-94D88AC2B385}" srcId="{BA76ED3E-C012-49D2-AD95-D256A8015CCE}" destId="{87988982-FFB8-43D9-B95E-F88BC7F41FA5}" srcOrd="17" destOrd="0" parTransId="{290E63EB-66E1-49FA-AC48-3D4BF5FF403D}" sibTransId="{A2946FD7-5715-4CC7-9637-3C4186A0794D}"/>
    <dgm:cxn modelId="{E0ACFBAD-CEC0-4145-AC01-3E03CBFBE241}" srcId="{BA76ED3E-C012-49D2-AD95-D256A8015CCE}" destId="{4EFA1076-14C2-4383-9EEB-41A506FC8AD8}" srcOrd="8" destOrd="0" parTransId="{4001FED6-FF10-44E3-8A25-164825A4143F}" sibTransId="{8FAB1E37-8540-40F8-9798-8CC8B049A467}"/>
    <dgm:cxn modelId="{DC3A76B3-1887-4681-81F6-E0CD03943F72}" srcId="{BA76ED3E-C012-49D2-AD95-D256A8015CCE}" destId="{E8648697-DA03-450D-93A2-ED38BD6C0F95}" srcOrd="15" destOrd="0" parTransId="{CA6B590D-956A-45DE-AA39-45D6EF865E93}" sibTransId="{36E439DB-8FC4-4CE2-896A-995F5AF5855D}"/>
    <dgm:cxn modelId="{F58422C4-4186-437E-B44D-5DBA7CADBFE8}" srcId="{BA76ED3E-C012-49D2-AD95-D256A8015CCE}" destId="{96122323-0C3C-400C-A109-DCE1AE3BD3F1}" srcOrd="14" destOrd="0" parTransId="{C162F1A1-298F-4821-96FF-70746A4D4ACC}" sibTransId="{4373E603-D280-4938-954C-A324D8A04DA1}"/>
    <dgm:cxn modelId="{27D3C4C6-61EC-4DE4-A90D-DBF33317C5BA}" type="presOf" srcId="{10A6631C-03D6-4776-A23F-22596D130842}" destId="{B2880E5C-D03F-43BA-A3D5-55F576626C6F}" srcOrd="0" destOrd="5" presId="urn:microsoft.com/office/officeart/2005/8/layout/hList2"/>
    <dgm:cxn modelId="{9D0349D1-991F-450A-BFD7-2914BDA2A6A0}" type="presOf" srcId="{87988982-FFB8-43D9-B95E-F88BC7F41FA5}" destId="{B2880E5C-D03F-43BA-A3D5-55F576626C6F}" srcOrd="0" destOrd="17" presId="urn:microsoft.com/office/officeart/2005/8/layout/hList2"/>
    <dgm:cxn modelId="{0E9E07D2-C84E-4874-9C8A-28D971F0B06F}" type="presOf" srcId="{BA76ED3E-C012-49D2-AD95-D256A8015CCE}" destId="{A7D17355-7D13-4A15-8761-3AA1614952C3}" srcOrd="0" destOrd="0" presId="urn:microsoft.com/office/officeart/2005/8/layout/hList2"/>
    <dgm:cxn modelId="{F0C5ADD6-990D-42FC-80AF-8FC0AB27D53E}" srcId="{BA76ED3E-C012-49D2-AD95-D256A8015CCE}" destId="{10A6631C-03D6-4776-A23F-22596D130842}" srcOrd="5" destOrd="0" parTransId="{69B51CEA-3ACA-468B-92DF-E597BB8381E9}" sibTransId="{D8724FA5-70BA-45D4-A1EF-3912843C5944}"/>
    <dgm:cxn modelId="{8707B6DE-75FA-4901-8A4E-77AB75196CAF}" type="presOf" srcId="{4EFA1076-14C2-4383-9EEB-41A506FC8AD8}" destId="{B2880E5C-D03F-43BA-A3D5-55F576626C6F}" srcOrd="0" destOrd="8" presId="urn:microsoft.com/office/officeart/2005/8/layout/hList2"/>
    <dgm:cxn modelId="{3B5F68E4-425E-4502-9906-D7E93A1F0071}" srcId="{BA76ED3E-C012-49D2-AD95-D256A8015CCE}" destId="{E90CE7C0-F453-44D8-AECF-379623742829}" srcOrd="7" destOrd="0" parTransId="{03DBA2FC-8B3E-45F1-86BE-50BC2EC1A1B6}" sibTransId="{88243443-64C1-43EA-901A-BC250DDC26D2}"/>
    <dgm:cxn modelId="{8E3041E9-AF89-4529-94AA-134F39DAC9E2}" type="presOf" srcId="{02DB06AB-F547-4A2B-8868-E92CEB08E927}" destId="{B2880E5C-D03F-43BA-A3D5-55F576626C6F}" srcOrd="0" destOrd="11" presId="urn:microsoft.com/office/officeart/2005/8/layout/hList2"/>
    <dgm:cxn modelId="{BB1042F9-D452-4E40-862B-46DC1C747274}" type="presOf" srcId="{14AFED5C-F9EB-4EB0-947B-5FF1D244736F}" destId="{B2880E5C-D03F-43BA-A3D5-55F576626C6F}" srcOrd="0" destOrd="16" presId="urn:microsoft.com/office/officeart/2005/8/layout/hList2"/>
    <dgm:cxn modelId="{9672F9FA-AA36-492B-ACFF-2CE8DF39ED12}" type="presOf" srcId="{1BB73A65-8DED-4CE9-82B7-CCE422650927}" destId="{B2880E5C-D03F-43BA-A3D5-55F576626C6F}" srcOrd="0" destOrd="18" presId="urn:microsoft.com/office/officeart/2005/8/layout/hList2"/>
    <dgm:cxn modelId="{87C6CFDE-EBE9-461D-814C-BDCA61B3394B}" type="presParOf" srcId="{1C2EB611-8D2F-431D-A1D6-C82BFB9F30B4}" destId="{F516ABC9-AE44-45E8-AC5B-B0949F089AFE}" srcOrd="0" destOrd="0" presId="urn:microsoft.com/office/officeart/2005/8/layout/hList2"/>
    <dgm:cxn modelId="{6DFA4F37-9945-4AC3-A595-6CCD1358CD44}" type="presParOf" srcId="{F516ABC9-AE44-45E8-AC5B-B0949F089AFE}" destId="{8C27DC17-4442-44DF-950F-840E26E8BFE9}" srcOrd="0" destOrd="0" presId="urn:microsoft.com/office/officeart/2005/8/layout/hList2"/>
    <dgm:cxn modelId="{BBF6F073-C62D-464C-94F3-234ADF053150}" type="presParOf" srcId="{F516ABC9-AE44-45E8-AC5B-B0949F089AFE}" destId="{B2880E5C-D03F-43BA-A3D5-55F576626C6F}" srcOrd="1" destOrd="0" presId="urn:microsoft.com/office/officeart/2005/8/layout/hList2"/>
    <dgm:cxn modelId="{1A093E11-B823-4018-9A77-EE620EDD7CE5}" type="presParOf" srcId="{F516ABC9-AE44-45E8-AC5B-B0949F089AFE}" destId="{A7D17355-7D13-4A15-8761-3AA1614952C3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329640-77FD-45D6-8312-42BC09FE4224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1BF8988-EACF-4E8D-96D2-B06C5884325B}">
      <dgm:prSet phldrT="[Texte]"/>
      <dgm:spPr/>
      <dgm:t>
        <a:bodyPr/>
        <a:lstStyle/>
        <a:p>
          <a:r>
            <a:rPr lang="fr-FR" dirty="0"/>
            <a:t>-Never </a:t>
          </a:r>
          <a:r>
            <a:rPr lang="fr-FR" dirty="0" err="1"/>
            <a:t>Used</a:t>
          </a:r>
          <a:endParaRPr lang="fr-FR" dirty="0"/>
        </a:p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over a </a:t>
          </a:r>
          <a:r>
            <a:rPr lang="fr-FR" dirty="0" err="1"/>
            <a:t>Decade</a:t>
          </a:r>
          <a:r>
            <a:rPr lang="fr-FR" dirty="0"/>
            <a:t> </a:t>
          </a:r>
          <a:r>
            <a:rPr lang="fr-FR" dirty="0" err="1"/>
            <a:t>Ago</a:t>
          </a:r>
          <a:endParaRPr lang="fr-FR" dirty="0"/>
        </a:p>
      </dgm:t>
    </dgm:pt>
    <dgm:pt modelId="{B571D963-C983-4836-BE1A-1C5383C0E028}" type="parTrans" cxnId="{E72E3521-9EE7-47B0-B2A9-01E9909607E7}">
      <dgm:prSet/>
      <dgm:spPr/>
      <dgm:t>
        <a:bodyPr/>
        <a:lstStyle/>
        <a:p>
          <a:endParaRPr lang="fr-FR"/>
        </a:p>
      </dgm:t>
    </dgm:pt>
    <dgm:pt modelId="{A80D3C08-792E-4031-9555-2BF769452B92}" type="sibTrans" cxnId="{E72E3521-9EE7-47B0-B2A9-01E9909607E7}">
      <dgm:prSet/>
      <dgm:spPr/>
      <dgm:t>
        <a:bodyPr/>
        <a:lstStyle/>
        <a:p>
          <a:endParaRPr lang="fr-FR"/>
        </a:p>
      </dgm:t>
    </dgm:pt>
    <dgm:pt modelId="{CE27B072-7F89-4AE7-9847-0FAF2D5001DF}">
      <dgm:prSet phldrT="[Texte]"/>
      <dgm:spPr/>
      <dgm:t>
        <a:bodyPr/>
        <a:lstStyle/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in Last </a:t>
          </a:r>
          <a:r>
            <a:rPr lang="fr-FR" dirty="0" err="1"/>
            <a:t>Decade</a:t>
          </a:r>
          <a:endParaRPr lang="fr-FR" dirty="0"/>
        </a:p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in Last </a:t>
          </a:r>
          <a:r>
            <a:rPr lang="fr-FR" dirty="0" err="1"/>
            <a:t>Year</a:t>
          </a:r>
          <a:endParaRPr lang="fr-FR" dirty="0"/>
        </a:p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in Last </a:t>
          </a:r>
          <a:r>
            <a:rPr lang="fr-FR" dirty="0" err="1"/>
            <a:t>Month</a:t>
          </a:r>
          <a:endParaRPr lang="fr-FR" dirty="0"/>
        </a:p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in Last Week</a:t>
          </a:r>
        </a:p>
        <a:p>
          <a:r>
            <a:rPr lang="fr-FR" dirty="0"/>
            <a:t>-</a:t>
          </a:r>
          <a:r>
            <a:rPr lang="fr-FR" dirty="0" err="1"/>
            <a:t>Used</a:t>
          </a:r>
          <a:r>
            <a:rPr lang="fr-FR" dirty="0"/>
            <a:t> in Last Day</a:t>
          </a:r>
        </a:p>
      </dgm:t>
    </dgm:pt>
    <dgm:pt modelId="{6BB0D9C9-B2B6-4AC3-A5EA-0062DEC80D24}" type="parTrans" cxnId="{2917616D-77EB-47D9-9032-95128371B8DB}">
      <dgm:prSet/>
      <dgm:spPr/>
      <dgm:t>
        <a:bodyPr/>
        <a:lstStyle/>
        <a:p>
          <a:endParaRPr lang="fr-FR"/>
        </a:p>
      </dgm:t>
    </dgm:pt>
    <dgm:pt modelId="{3AA1948D-254B-4825-ABAD-7643B1249593}" type="sibTrans" cxnId="{2917616D-77EB-47D9-9032-95128371B8DB}">
      <dgm:prSet/>
      <dgm:spPr/>
      <dgm:t>
        <a:bodyPr/>
        <a:lstStyle/>
        <a:p>
          <a:endParaRPr lang="fr-FR"/>
        </a:p>
      </dgm:t>
    </dgm:pt>
    <dgm:pt modelId="{A91AF875-5341-42E9-92AC-02F910C8F017}" type="pres">
      <dgm:prSet presAssocID="{65329640-77FD-45D6-8312-42BC09FE4224}" presName="compositeShape" presStyleCnt="0">
        <dgm:presLayoutVars>
          <dgm:chMax val="2"/>
          <dgm:dir/>
          <dgm:resizeHandles val="exact"/>
        </dgm:presLayoutVars>
      </dgm:prSet>
      <dgm:spPr/>
    </dgm:pt>
    <dgm:pt modelId="{FBB87EA0-A7BB-4391-9764-230B2550C924}" type="pres">
      <dgm:prSet presAssocID="{65329640-77FD-45D6-8312-42BC09FE4224}" presName="divider" presStyleLbl="fgShp" presStyleIdx="0" presStyleCnt="1"/>
      <dgm:spPr/>
    </dgm:pt>
    <dgm:pt modelId="{54018FBB-AC74-4A7E-B770-9F01F90587F9}" type="pres">
      <dgm:prSet presAssocID="{E1BF8988-EACF-4E8D-96D2-B06C5884325B}" presName="downArrow" presStyleLbl="node1" presStyleIdx="0" presStyleCnt="2"/>
      <dgm:spPr/>
    </dgm:pt>
    <dgm:pt modelId="{8D70B94A-AB81-49DA-B69F-D1CD9AF619F6}" type="pres">
      <dgm:prSet presAssocID="{E1BF8988-EACF-4E8D-96D2-B06C5884325B}" presName="downArrowText" presStyleLbl="revTx" presStyleIdx="0" presStyleCnt="2">
        <dgm:presLayoutVars>
          <dgm:bulletEnabled val="1"/>
        </dgm:presLayoutVars>
      </dgm:prSet>
      <dgm:spPr/>
    </dgm:pt>
    <dgm:pt modelId="{35536497-5DC0-43E1-8C74-D174C743E626}" type="pres">
      <dgm:prSet presAssocID="{CE27B072-7F89-4AE7-9847-0FAF2D5001DF}" presName="upArrow" presStyleLbl="node1" presStyleIdx="1" presStyleCnt="2"/>
      <dgm:spPr/>
    </dgm:pt>
    <dgm:pt modelId="{53B78319-F6EA-4F8F-81E1-93AAF63A49A7}" type="pres">
      <dgm:prSet presAssocID="{CE27B072-7F89-4AE7-9847-0FAF2D5001DF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E72E3521-9EE7-47B0-B2A9-01E9909607E7}" srcId="{65329640-77FD-45D6-8312-42BC09FE4224}" destId="{E1BF8988-EACF-4E8D-96D2-B06C5884325B}" srcOrd="0" destOrd="0" parTransId="{B571D963-C983-4836-BE1A-1C5383C0E028}" sibTransId="{A80D3C08-792E-4031-9555-2BF769452B92}"/>
    <dgm:cxn modelId="{791B8147-1763-467D-AF80-4AE3515C78D3}" type="presOf" srcId="{CE27B072-7F89-4AE7-9847-0FAF2D5001DF}" destId="{53B78319-F6EA-4F8F-81E1-93AAF63A49A7}" srcOrd="0" destOrd="0" presId="urn:microsoft.com/office/officeart/2005/8/layout/arrow3"/>
    <dgm:cxn modelId="{7C4B0A49-A47B-4485-A033-1B9EA98961EB}" type="presOf" srcId="{65329640-77FD-45D6-8312-42BC09FE4224}" destId="{A91AF875-5341-42E9-92AC-02F910C8F017}" srcOrd="0" destOrd="0" presId="urn:microsoft.com/office/officeart/2005/8/layout/arrow3"/>
    <dgm:cxn modelId="{2917616D-77EB-47D9-9032-95128371B8DB}" srcId="{65329640-77FD-45D6-8312-42BC09FE4224}" destId="{CE27B072-7F89-4AE7-9847-0FAF2D5001DF}" srcOrd="1" destOrd="0" parTransId="{6BB0D9C9-B2B6-4AC3-A5EA-0062DEC80D24}" sibTransId="{3AA1948D-254B-4825-ABAD-7643B1249593}"/>
    <dgm:cxn modelId="{4D6709E5-3100-4515-8934-DAE7FE725D26}" type="presOf" srcId="{E1BF8988-EACF-4E8D-96D2-B06C5884325B}" destId="{8D70B94A-AB81-49DA-B69F-D1CD9AF619F6}" srcOrd="0" destOrd="0" presId="urn:microsoft.com/office/officeart/2005/8/layout/arrow3"/>
    <dgm:cxn modelId="{F1215F46-096E-48DE-8626-29705F4F928E}" type="presParOf" srcId="{A91AF875-5341-42E9-92AC-02F910C8F017}" destId="{FBB87EA0-A7BB-4391-9764-230B2550C924}" srcOrd="0" destOrd="0" presId="urn:microsoft.com/office/officeart/2005/8/layout/arrow3"/>
    <dgm:cxn modelId="{65C48466-AB3A-41DA-851F-A9133CDB79D5}" type="presParOf" srcId="{A91AF875-5341-42E9-92AC-02F910C8F017}" destId="{54018FBB-AC74-4A7E-B770-9F01F90587F9}" srcOrd="1" destOrd="0" presId="urn:microsoft.com/office/officeart/2005/8/layout/arrow3"/>
    <dgm:cxn modelId="{EBA5A0BA-5929-4A2D-B4C6-CAB13CDD8DD6}" type="presParOf" srcId="{A91AF875-5341-42E9-92AC-02F910C8F017}" destId="{8D70B94A-AB81-49DA-B69F-D1CD9AF619F6}" srcOrd="2" destOrd="0" presId="urn:microsoft.com/office/officeart/2005/8/layout/arrow3"/>
    <dgm:cxn modelId="{F4646A65-33F3-4F9B-8B67-D35C9B2927A6}" type="presParOf" srcId="{A91AF875-5341-42E9-92AC-02F910C8F017}" destId="{35536497-5DC0-43E1-8C74-D174C743E626}" srcOrd="3" destOrd="0" presId="urn:microsoft.com/office/officeart/2005/8/layout/arrow3"/>
    <dgm:cxn modelId="{A9C44759-8A51-4F5C-87FA-1AAE5856220D}" type="presParOf" srcId="{A91AF875-5341-42E9-92AC-02F910C8F017}" destId="{53B78319-F6EA-4F8F-81E1-93AAF63A49A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2302A1-E68F-40D7-80A7-5550AF18815A}" type="doc">
      <dgm:prSet loTypeId="urn:microsoft.com/office/officeart/2008/layout/AlternatingHexagons" loCatId="list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20545CA4-FCDC-4729-9048-866B50A68168}">
      <dgm:prSet phldrT="[Texte]"/>
      <dgm:spPr/>
      <dgm:t>
        <a:bodyPr/>
        <a:lstStyle/>
        <a:p>
          <a:r>
            <a:rPr lang="fr-FR" dirty="0" err="1"/>
            <a:t>Scaling</a:t>
          </a:r>
          <a:endParaRPr lang="fr-FR" dirty="0"/>
        </a:p>
      </dgm:t>
    </dgm:pt>
    <dgm:pt modelId="{4427541A-5F87-4213-8F2A-367D75438EC0}" type="parTrans" cxnId="{511EA2FD-DC48-468A-B902-0476719784E4}">
      <dgm:prSet/>
      <dgm:spPr/>
      <dgm:t>
        <a:bodyPr/>
        <a:lstStyle/>
        <a:p>
          <a:endParaRPr lang="fr-FR"/>
        </a:p>
      </dgm:t>
    </dgm:pt>
    <dgm:pt modelId="{BCC723F8-4595-4EAC-84C6-487DF3E20591}" type="sibTrans" cxnId="{511EA2FD-DC48-468A-B902-0476719784E4}">
      <dgm:prSet/>
      <dgm:spPr/>
      <dgm:t>
        <a:bodyPr/>
        <a:lstStyle/>
        <a:p>
          <a:endParaRPr lang="fr-FR"/>
        </a:p>
      </dgm:t>
    </dgm:pt>
    <dgm:pt modelId="{851D1D9A-33F7-462F-9231-8F17257B0D67}">
      <dgm:prSet phldrT="[Texte]"/>
      <dgm:spPr/>
      <dgm:t>
        <a:bodyPr/>
        <a:lstStyle/>
        <a:p>
          <a:r>
            <a:rPr lang="fr-FR" dirty="0" err="1"/>
            <a:t>Get</a:t>
          </a:r>
          <a:r>
            <a:rPr lang="fr-FR" dirty="0"/>
            <a:t> </a:t>
          </a:r>
          <a:r>
            <a:rPr lang="fr-FR" dirty="0" err="1"/>
            <a:t>Dummies</a:t>
          </a:r>
          <a:endParaRPr lang="fr-FR" dirty="0"/>
        </a:p>
      </dgm:t>
    </dgm:pt>
    <dgm:pt modelId="{6D6DEEBD-2675-4905-B9ED-582EA8BAFC63}" type="parTrans" cxnId="{988D3DA1-752B-4DB6-95D3-4E94E9BB9CF5}">
      <dgm:prSet/>
      <dgm:spPr/>
      <dgm:t>
        <a:bodyPr/>
        <a:lstStyle/>
        <a:p>
          <a:endParaRPr lang="fr-FR"/>
        </a:p>
      </dgm:t>
    </dgm:pt>
    <dgm:pt modelId="{19C67568-69BE-49EC-BCA1-766F5137797F}" type="sibTrans" cxnId="{988D3DA1-752B-4DB6-95D3-4E94E9BB9CF5}">
      <dgm:prSet/>
      <dgm:spPr/>
      <dgm:t>
        <a:bodyPr/>
        <a:lstStyle/>
        <a:p>
          <a:endParaRPr lang="fr-FR"/>
        </a:p>
      </dgm:t>
    </dgm:pt>
    <dgm:pt modelId="{CBDB504E-9594-4357-BAAD-435E12FEDD0D}">
      <dgm:prSet phldrT="[Texte]"/>
      <dgm:spPr/>
      <dgm:t>
        <a:bodyPr/>
        <a:lstStyle/>
        <a:p>
          <a:r>
            <a:rPr lang="fr-FR" dirty="0" err="1"/>
            <a:t>Removing</a:t>
          </a:r>
          <a:r>
            <a:rPr lang="fr-FR" dirty="0"/>
            <a:t> </a:t>
          </a:r>
          <a:r>
            <a:rPr lang="fr-FR" dirty="0" err="1"/>
            <a:t>Correlated</a:t>
          </a:r>
          <a:r>
            <a:rPr lang="fr-FR" dirty="0"/>
            <a:t> </a:t>
          </a:r>
          <a:r>
            <a:rPr lang="fr-FR" dirty="0" err="1"/>
            <a:t>Features</a:t>
          </a:r>
          <a:endParaRPr lang="fr-FR" dirty="0"/>
        </a:p>
      </dgm:t>
    </dgm:pt>
    <dgm:pt modelId="{42337279-FD16-46CB-8A35-4FC17E45CC81}" type="parTrans" cxnId="{4FE40D77-0544-44E2-9259-78A4B94328C8}">
      <dgm:prSet/>
      <dgm:spPr/>
      <dgm:t>
        <a:bodyPr/>
        <a:lstStyle/>
        <a:p>
          <a:endParaRPr lang="fr-FR"/>
        </a:p>
      </dgm:t>
    </dgm:pt>
    <dgm:pt modelId="{DF471A2B-4C02-41C9-B5D8-770745009BF3}" type="sibTrans" cxnId="{4FE40D77-0544-44E2-9259-78A4B94328C8}">
      <dgm:prSet/>
      <dgm:spPr/>
      <dgm:t>
        <a:bodyPr/>
        <a:lstStyle/>
        <a:p>
          <a:endParaRPr lang="fr-FR"/>
        </a:p>
      </dgm:t>
    </dgm:pt>
    <dgm:pt modelId="{7A20F06B-6F89-4A29-91D4-700B3D0FF385}" type="pres">
      <dgm:prSet presAssocID="{FA2302A1-E68F-40D7-80A7-5550AF18815A}" presName="Name0" presStyleCnt="0">
        <dgm:presLayoutVars>
          <dgm:chMax/>
          <dgm:chPref/>
          <dgm:dir/>
          <dgm:animLvl val="lvl"/>
        </dgm:presLayoutVars>
      </dgm:prSet>
      <dgm:spPr/>
    </dgm:pt>
    <dgm:pt modelId="{13AFC118-277C-45F0-A0D7-40BACABD0585}" type="pres">
      <dgm:prSet presAssocID="{20545CA4-FCDC-4729-9048-866B50A68168}" presName="composite" presStyleCnt="0"/>
      <dgm:spPr/>
    </dgm:pt>
    <dgm:pt modelId="{BA767523-1E4B-4899-9566-369ADCBBCFB3}" type="pres">
      <dgm:prSet presAssocID="{20545CA4-FCDC-4729-9048-866B50A6816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5E2C007-8DF0-4A21-864A-E955FF77BC71}" type="pres">
      <dgm:prSet presAssocID="{20545CA4-FCDC-4729-9048-866B50A6816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2B570AC-C193-4250-8D29-D3B951673064}" type="pres">
      <dgm:prSet presAssocID="{20545CA4-FCDC-4729-9048-866B50A68168}" presName="BalanceSpacing" presStyleCnt="0"/>
      <dgm:spPr/>
    </dgm:pt>
    <dgm:pt modelId="{1D5E3A42-82F7-49B0-8520-056E7C89A1B9}" type="pres">
      <dgm:prSet presAssocID="{20545CA4-FCDC-4729-9048-866B50A68168}" presName="BalanceSpacing1" presStyleCnt="0"/>
      <dgm:spPr/>
    </dgm:pt>
    <dgm:pt modelId="{378F851B-FA98-463A-9142-54C26420B5D9}" type="pres">
      <dgm:prSet presAssocID="{BCC723F8-4595-4EAC-84C6-487DF3E20591}" presName="Accent1Text" presStyleLbl="node1" presStyleIdx="1" presStyleCnt="6"/>
      <dgm:spPr/>
    </dgm:pt>
    <dgm:pt modelId="{6910383D-03B8-4E85-8B02-9D25BA847527}" type="pres">
      <dgm:prSet presAssocID="{BCC723F8-4595-4EAC-84C6-487DF3E20591}" presName="spaceBetweenRectangles" presStyleCnt="0"/>
      <dgm:spPr/>
    </dgm:pt>
    <dgm:pt modelId="{9FBB4359-060A-4473-90C7-BCE17FD4DEB5}" type="pres">
      <dgm:prSet presAssocID="{851D1D9A-33F7-462F-9231-8F17257B0D67}" presName="composite" presStyleCnt="0"/>
      <dgm:spPr/>
    </dgm:pt>
    <dgm:pt modelId="{2D74AEB9-A02B-44A8-B55F-FDD9BAD8A6AE}" type="pres">
      <dgm:prSet presAssocID="{851D1D9A-33F7-462F-9231-8F17257B0D67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DC213AB-5703-4730-913F-7CE4CBD0D6ED}" type="pres">
      <dgm:prSet presAssocID="{851D1D9A-33F7-462F-9231-8F17257B0D67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0674EDB-C205-43D2-B4B2-687A1FA9A757}" type="pres">
      <dgm:prSet presAssocID="{851D1D9A-33F7-462F-9231-8F17257B0D67}" presName="BalanceSpacing" presStyleCnt="0"/>
      <dgm:spPr/>
    </dgm:pt>
    <dgm:pt modelId="{DB165ECB-8017-452C-B209-B23120316CBA}" type="pres">
      <dgm:prSet presAssocID="{851D1D9A-33F7-462F-9231-8F17257B0D67}" presName="BalanceSpacing1" presStyleCnt="0"/>
      <dgm:spPr/>
    </dgm:pt>
    <dgm:pt modelId="{F3BABF35-5EEE-44D5-AF36-72ABAD3BAFE2}" type="pres">
      <dgm:prSet presAssocID="{19C67568-69BE-49EC-BCA1-766F5137797F}" presName="Accent1Text" presStyleLbl="node1" presStyleIdx="3" presStyleCnt="6"/>
      <dgm:spPr/>
    </dgm:pt>
    <dgm:pt modelId="{72B1B3DB-FD33-429B-ACB0-6C9E0F331AB5}" type="pres">
      <dgm:prSet presAssocID="{19C67568-69BE-49EC-BCA1-766F5137797F}" presName="spaceBetweenRectangles" presStyleCnt="0"/>
      <dgm:spPr/>
    </dgm:pt>
    <dgm:pt modelId="{38979BBD-DBAB-4A92-BD79-7B246D23357B}" type="pres">
      <dgm:prSet presAssocID="{CBDB504E-9594-4357-BAAD-435E12FEDD0D}" presName="composite" presStyleCnt="0"/>
      <dgm:spPr/>
    </dgm:pt>
    <dgm:pt modelId="{7B416461-5468-457E-B5E6-B2050C572998}" type="pres">
      <dgm:prSet presAssocID="{CBDB504E-9594-4357-BAAD-435E12FEDD0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EEAC7AF-9CEC-4900-8B1A-94A9BBB955C8}" type="pres">
      <dgm:prSet presAssocID="{CBDB504E-9594-4357-BAAD-435E12FEDD0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E08D971-1568-4596-AF01-9395646ADB2C}" type="pres">
      <dgm:prSet presAssocID="{CBDB504E-9594-4357-BAAD-435E12FEDD0D}" presName="BalanceSpacing" presStyleCnt="0"/>
      <dgm:spPr/>
    </dgm:pt>
    <dgm:pt modelId="{56D7EF62-1B34-4EA5-923B-CC1177694C6B}" type="pres">
      <dgm:prSet presAssocID="{CBDB504E-9594-4357-BAAD-435E12FEDD0D}" presName="BalanceSpacing1" presStyleCnt="0"/>
      <dgm:spPr/>
    </dgm:pt>
    <dgm:pt modelId="{FF81AE07-1800-484F-AEC9-4CD7CF2A4A3C}" type="pres">
      <dgm:prSet presAssocID="{DF471A2B-4C02-41C9-B5D8-770745009BF3}" presName="Accent1Text" presStyleLbl="node1" presStyleIdx="5" presStyleCnt="6"/>
      <dgm:spPr/>
    </dgm:pt>
  </dgm:ptLst>
  <dgm:cxnLst>
    <dgm:cxn modelId="{1DF77D20-6F81-42B8-A653-A548D7AD86F6}" type="presOf" srcId="{20545CA4-FCDC-4729-9048-866B50A68168}" destId="{BA767523-1E4B-4899-9566-369ADCBBCFB3}" srcOrd="0" destOrd="0" presId="urn:microsoft.com/office/officeart/2008/layout/AlternatingHexagons"/>
    <dgm:cxn modelId="{1D729D22-AA7A-4784-AC40-57018EDF81EF}" type="presOf" srcId="{DF471A2B-4C02-41C9-B5D8-770745009BF3}" destId="{FF81AE07-1800-484F-AEC9-4CD7CF2A4A3C}" srcOrd="0" destOrd="0" presId="urn:microsoft.com/office/officeart/2008/layout/AlternatingHexagons"/>
    <dgm:cxn modelId="{09934349-F151-4CB1-8E3A-A7561CC2968C}" type="presOf" srcId="{19C67568-69BE-49EC-BCA1-766F5137797F}" destId="{F3BABF35-5EEE-44D5-AF36-72ABAD3BAFE2}" srcOrd="0" destOrd="0" presId="urn:microsoft.com/office/officeart/2008/layout/AlternatingHexagons"/>
    <dgm:cxn modelId="{D946DF71-13A7-4C4D-8DD1-306C81EB9D2D}" type="presOf" srcId="{851D1D9A-33F7-462F-9231-8F17257B0D67}" destId="{2D74AEB9-A02B-44A8-B55F-FDD9BAD8A6AE}" srcOrd="0" destOrd="0" presId="urn:microsoft.com/office/officeart/2008/layout/AlternatingHexagons"/>
    <dgm:cxn modelId="{4FE40D77-0544-44E2-9259-78A4B94328C8}" srcId="{FA2302A1-E68F-40D7-80A7-5550AF18815A}" destId="{CBDB504E-9594-4357-BAAD-435E12FEDD0D}" srcOrd="2" destOrd="0" parTransId="{42337279-FD16-46CB-8A35-4FC17E45CC81}" sibTransId="{DF471A2B-4C02-41C9-B5D8-770745009BF3}"/>
    <dgm:cxn modelId="{7B17FA8F-EB81-4CAF-B64C-6FD1017197B6}" type="presOf" srcId="{CBDB504E-9594-4357-BAAD-435E12FEDD0D}" destId="{7B416461-5468-457E-B5E6-B2050C572998}" srcOrd="0" destOrd="0" presId="urn:microsoft.com/office/officeart/2008/layout/AlternatingHexagons"/>
    <dgm:cxn modelId="{988D3DA1-752B-4DB6-95D3-4E94E9BB9CF5}" srcId="{FA2302A1-E68F-40D7-80A7-5550AF18815A}" destId="{851D1D9A-33F7-462F-9231-8F17257B0D67}" srcOrd="1" destOrd="0" parTransId="{6D6DEEBD-2675-4905-B9ED-582EA8BAFC63}" sibTransId="{19C67568-69BE-49EC-BCA1-766F5137797F}"/>
    <dgm:cxn modelId="{A9DF54C2-9372-4E08-9633-09BCDFA4AE06}" type="presOf" srcId="{BCC723F8-4595-4EAC-84C6-487DF3E20591}" destId="{378F851B-FA98-463A-9142-54C26420B5D9}" srcOrd="0" destOrd="0" presId="urn:microsoft.com/office/officeart/2008/layout/AlternatingHexagons"/>
    <dgm:cxn modelId="{D95E44C9-5B7D-4018-B1BA-26E5A5122B1A}" type="presOf" srcId="{FA2302A1-E68F-40D7-80A7-5550AF18815A}" destId="{7A20F06B-6F89-4A29-91D4-700B3D0FF385}" srcOrd="0" destOrd="0" presId="urn:microsoft.com/office/officeart/2008/layout/AlternatingHexagons"/>
    <dgm:cxn modelId="{511EA2FD-DC48-468A-B902-0476719784E4}" srcId="{FA2302A1-E68F-40D7-80A7-5550AF18815A}" destId="{20545CA4-FCDC-4729-9048-866B50A68168}" srcOrd="0" destOrd="0" parTransId="{4427541A-5F87-4213-8F2A-367D75438EC0}" sibTransId="{BCC723F8-4595-4EAC-84C6-487DF3E20591}"/>
    <dgm:cxn modelId="{3946A401-15EB-4867-ADEC-C95216C47424}" type="presParOf" srcId="{7A20F06B-6F89-4A29-91D4-700B3D0FF385}" destId="{13AFC118-277C-45F0-A0D7-40BACABD0585}" srcOrd="0" destOrd="0" presId="urn:microsoft.com/office/officeart/2008/layout/AlternatingHexagons"/>
    <dgm:cxn modelId="{D66B8D17-4885-4255-A437-DFCB4C3020AC}" type="presParOf" srcId="{13AFC118-277C-45F0-A0D7-40BACABD0585}" destId="{BA767523-1E4B-4899-9566-369ADCBBCFB3}" srcOrd="0" destOrd="0" presId="urn:microsoft.com/office/officeart/2008/layout/AlternatingHexagons"/>
    <dgm:cxn modelId="{45523609-8224-4307-8724-4EF2498EEFE1}" type="presParOf" srcId="{13AFC118-277C-45F0-A0D7-40BACABD0585}" destId="{65E2C007-8DF0-4A21-864A-E955FF77BC71}" srcOrd="1" destOrd="0" presId="urn:microsoft.com/office/officeart/2008/layout/AlternatingHexagons"/>
    <dgm:cxn modelId="{82464C1B-182F-4102-82E1-0D06C954F449}" type="presParOf" srcId="{13AFC118-277C-45F0-A0D7-40BACABD0585}" destId="{62B570AC-C193-4250-8D29-D3B951673064}" srcOrd="2" destOrd="0" presId="urn:microsoft.com/office/officeart/2008/layout/AlternatingHexagons"/>
    <dgm:cxn modelId="{8F2872FC-74C0-4411-822A-797A7623CAF0}" type="presParOf" srcId="{13AFC118-277C-45F0-A0D7-40BACABD0585}" destId="{1D5E3A42-82F7-49B0-8520-056E7C89A1B9}" srcOrd="3" destOrd="0" presId="urn:microsoft.com/office/officeart/2008/layout/AlternatingHexagons"/>
    <dgm:cxn modelId="{C0477B0C-5E74-4210-AB50-3BA7D9DC94F7}" type="presParOf" srcId="{13AFC118-277C-45F0-A0D7-40BACABD0585}" destId="{378F851B-FA98-463A-9142-54C26420B5D9}" srcOrd="4" destOrd="0" presId="urn:microsoft.com/office/officeart/2008/layout/AlternatingHexagons"/>
    <dgm:cxn modelId="{B0651A06-E64D-4D39-94E5-93B8D17A6893}" type="presParOf" srcId="{7A20F06B-6F89-4A29-91D4-700B3D0FF385}" destId="{6910383D-03B8-4E85-8B02-9D25BA847527}" srcOrd="1" destOrd="0" presId="urn:microsoft.com/office/officeart/2008/layout/AlternatingHexagons"/>
    <dgm:cxn modelId="{9A7CE835-60B3-402A-9EAC-9C467864AB35}" type="presParOf" srcId="{7A20F06B-6F89-4A29-91D4-700B3D0FF385}" destId="{9FBB4359-060A-4473-90C7-BCE17FD4DEB5}" srcOrd="2" destOrd="0" presId="urn:microsoft.com/office/officeart/2008/layout/AlternatingHexagons"/>
    <dgm:cxn modelId="{BDA7D97A-A712-4BCD-9C2F-63AC412AD2E1}" type="presParOf" srcId="{9FBB4359-060A-4473-90C7-BCE17FD4DEB5}" destId="{2D74AEB9-A02B-44A8-B55F-FDD9BAD8A6AE}" srcOrd="0" destOrd="0" presId="urn:microsoft.com/office/officeart/2008/layout/AlternatingHexagons"/>
    <dgm:cxn modelId="{0EF52BB0-0B44-49E1-8E14-65907714B26A}" type="presParOf" srcId="{9FBB4359-060A-4473-90C7-BCE17FD4DEB5}" destId="{FDC213AB-5703-4730-913F-7CE4CBD0D6ED}" srcOrd="1" destOrd="0" presId="urn:microsoft.com/office/officeart/2008/layout/AlternatingHexagons"/>
    <dgm:cxn modelId="{5676E6FD-3309-40C2-B2BC-BE4C88DA75D9}" type="presParOf" srcId="{9FBB4359-060A-4473-90C7-BCE17FD4DEB5}" destId="{10674EDB-C205-43D2-B4B2-687A1FA9A757}" srcOrd="2" destOrd="0" presId="urn:microsoft.com/office/officeart/2008/layout/AlternatingHexagons"/>
    <dgm:cxn modelId="{B97B5E89-66CF-498D-9679-8F324E80C6ED}" type="presParOf" srcId="{9FBB4359-060A-4473-90C7-BCE17FD4DEB5}" destId="{DB165ECB-8017-452C-B209-B23120316CBA}" srcOrd="3" destOrd="0" presId="urn:microsoft.com/office/officeart/2008/layout/AlternatingHexagons"/>
    <dgm:cxn modelId="{C07B166D-F63D-4E7C-85AD-49F08E04AB93}" type="presParOf" srcId="{9FBB4359-060A-4473-90C7-BCE17FD4DEB5}" destId="{F3BABF35-5EEE-44D5-AF36-72ABAD3BAFE2}" srcOrd="4" destOrd="0" presId="urn:microsoft.com/office/officeart/2008/layout/AlternatingHexagons"/>
    <dgm:cxn modelId="{05260BB9-97DB-4B1E-864E-1256741FB5F3}" type="presParOf" srcId="{7A20F06B-6F89-4A29-91D4-700B3D0FF385}" destId="{72B1B3DB-FD33-429B-ACB0-6C9E0F331AB5}" srcOrd="3" destOrd="0" presId="urn:microsoft.com/office/officeart/2008/layout/AlternatingHexagons"/>
    <dgm:cxn modelId="{18710D04-5ED0-44EE-8136-5F054853F8B8}" type="presParOf" srcId="{7A20F06B-6F89-4A29-91D4-700B3D0FF385}" destId="{38979BBD-DBAB-4A92-BD79-7B246D23357B}" srcOrd="4" destOrd="0" presId="urn:microsoft.com/office/officeart/2008/layout/AlternatingHexagons"/>
    <dgm:cxn modelId="{0F736C93-EA0F-43A5-A6E0-F39BF7632B4F}" type="presParOf" srcId="{38979BBD-DBAB-4A92-BD79-7B246D23357B}" destId="{7B416461-5468-457E-B5E6-B2050C572998}" srcOrd="0" destOrd="0" presId="urn:microsoft.com/office/officeart/2008/layout/AlternatingHexagons"/>
    <dgm:cxn modelId="{E5AF6CB5-B029-448C-A7B9-6A3DFDF07714}" type="presParOf" srcId="{38979BBD-DBAB-4A92-BD79-7B246D23357B}" destId="{EEEAC7AF-9CEC-4900-8B1A-94A9BBB955C8}" srcOrd="1" destOrd="0" presId="urn:microsoft.com/office/officeart/2008/layout/AlternatingHexagons"/>
    <dgm:cxn modelId="{EAE7AE44-A7D7-47A3-8A09-5805AFA75D79}" type="presParOf" srcId="{38979BBD-DBAB-4A92-BD79-7B246D23357B}" destId="{CE08D971-1568-4596-AF01-9395646ADB2C}" srcOrd="2" destOrd="0" presId="urn:microsoft.com/office/officeart/2008/layout/AlternatingHexagons"/>
    <dgm:cxn modelId="{67595B7A-94E9-480D-AE2F-732E8D1FC92E}" type="presParOf" srcId="{38979BBD-DBAB-4A92-BD79-7B246D23357B}" destId="{56D7EF62-1B34-4EA5-923B-CC1177694C6B}" srcOrd="3" destOrd="0" presId="urn:microsoft.com/office/officeart/2008/layout/AlternatingHexagons"/>
    <dgm:cxn modelId="{1C380EF5-D5D9-4512-B704-B01AC1B088D6}" type="presParOf" srcId="{38979BBD-DBAB-4A92-BD79-7B246D23357B}" destId="{FF81AE07-1800-484F-AEC9-4CD7CF2A4A3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CC9AA4-389A-4882-B473-270BD9C73A54}" type="doc">
      <dgm:prSet loTypeId="urn:microsoft.com/office/officeart/2005/8/layout/radial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A362E0-7C2A-456B-99D1-15315AEEDFD3}">
      <dgm:prSet phldrT="[Texte]"/>
      <dgm:spPr/>
      <dgm:t>
        <a:bodyPr/>
        <a:lstStyle/>
        <a:p>
          <a:r>
            <a:rPr lang="fr-FR" dirty="0"/>
            <a:t>SVC</a:t>
          </a:r>
        </a:p>
      </dgm:t>
    </dgm:pt>
    <dgm:pt modelId="{B6E55F86-6896-412F-8E71-A35A7EFECB3D}" type="parTrans" cxnId="{8CA12CBB-3BE4-4DA6-A608-4E62576C5E0E}">
      <dgm:prSet/>
      <dgm:spPr/>
      <dgm:t>
        <a:bodyPr/>
        <a:lstStyle/>
        <a:p>
          <a:endParaRPr lang="fr-FR"/>
        </a:p>
      </dgm:t>
    </dgm:pt>
    <dgm:pt modelId="{8C93928E-F5A4-4890-8EB0-40AA76EF0919}" type="sibTrans" cxnId="{8CA12CBB-3BE4-4DA6-A608-4E62576C5E0E}">
      <dgm:prSet/>
      <dgm:spPr/>
      <dgm:t>
        <a:bodyPr/>
        <a:lstStyle/>
        <a:p>
          <a:endParaRPr lang="fr-FR"/>
        </a:p>
      </dgm:t>
    </dgm:pt>
    <dgm:pt modelId="{3C1E42C7-36F8-4566-8588-091385BA18D5}">
      <dgm:prSet phldrT="[Texte]"/>
      <dgm:spPr/>
      <dgm:t>
        <a:bodyPr/>
        <a:lstStyle/>
        <a:p>
          <a:r>
            <a:rPr lang="fr-FR" dirty="0"/>
            <a:t>Basic</a:t>
          </a:r>
        </a:p>
      </dgm:t>
    </dgm:pt>
    <dgm:pt modelId="{B03B899A-1ABC-45B8-A2F9-ABA6DC9B7308}" type="parTrans" cxnId="{5CEAC5B6-3BC8-4F42-9F43-4497868956DE}">
      <dgm:prSet/>
      <dgm:spPr/>
      <dgm:t>
        <a:bodyPr/>
        <a:lstStyle/>
        <a:p>
          <a:endParaRPr lang="fr-FR"/>
        </a:p>
      </dgm:t>
    </dgm:pt>
    <dgm:pt modelId="{D8479754-60E6-41AF-87A9-E4AC596C1DBA}" type="sibTrans" cxnId="{5CEAC5B6-3BC8-4F42-9F43-4497868956DE}">
      <dgm:prSet/>
      <dgm:spPr/>
      <dgm:t>
        <a:bodyPr/>
        <a:lstStyle/>
        <a:p>
          <a:endParaRPr lang="fr-FR"/>
        </a:p>
      </dgm:t>
    </dgm:pt>
    <dgm:pt modelId="{7AE21DCC-A13D-47AA-B25E-22C2F31766B2}">
      <dgm:prSet phldrT="[Texte]"/>
      <dgm:spPr/>
      <dgm:t>
        <a:bodyPr/>
        <a:lstStyle/>
        <a:p>
          <a:r>
            <a:rPr lang="fr-FR" dirty="0"/>
            <a:t>RFE + </a:t>
          </a:r>
          <a:r>
            <a:rPr lang="fr-FR" dirty="0" err="1"/>
            <a:t>Grid</a:t>
          </a:r>
          <a:r>
            <a:rPr lang="fr-FR" dirty="0"/>
            <a:t> </a:t>
          </a:r>
          <a:r>
            <a:rPr lang="fr-FR" dirty="0" err="1"/>
            <a:t>Search</a:t>
          </a:r>
          <a:endParaRPr lang="fr-FR" dirty="0"/>
        </a:p>
      </dgm:t>
    </dgm:pt>
    <dgm:pt modelId="{4A8DB975-3BD6-421A-82A0-3B913F66134D}" type="parTrans" cxnId="{329555CB-FE8C-482C-9DA5-F7AC81E960BD}">
      <dgm:prSet/>
      <dgm:spPr/>
      <dgm:t>
        <a:bodyPr/>
        <a:lstStyle/>
        <a:p>
          <a:endParaRPr lang="fr-FR"/>
        </a:p>
      </dgm:t>
    </dgm:pt>
    <dgm:pt modelId="{DAC499F9-E669-46F1-8212-437CAE3280C0}" type="sibTrans" cxnId="{329555CB-FE8C-482C-9DA5-F7AC81E960BD}">
      <dgm:prSet/>
      <dgm:spPr/>
      <dgm:t>
        <a:bodyPr/>
        <a:lstStyle/>
        <a:p>
          <a:endParaRPr lang="fr-FR"/>
        </a:p>
      </dgm:t>
    </dgm:pt>
    <dgm:pt modelId="{C49531C7-80E6-483A-B1C0-E0E9C0CA5B32}">
      <dgm:prSet phldrT="[Texte]"/>
      <dgm:spPr/>
      <dgm:t>
        <a:bodyPr/>
        <a:lstStyle/>
        <a:p>
          <a:r>
            <a:rPr lang="fr-FR" dirty="0"/>
            <a:t>Random Forest</a:t>
          </a:r>
        </a:p>
      </dgm:t>
    </dgm:pt>
    <dgm:pt modelId="{03C56895-4A73-4217-AF04-6CA4622CEAC8}" type="parTrans" cxnId="{C0C74357-1122-472D-86E7-F88F0FCF6962}">
      <dgm:prSet/>
      <dgm:spPr/>
      <dgm:t>
        <a:bodyPr/>
        <a:lstStyle/>
        <a:p>
          <a:endParaRPr lang="fr-FR"/>
        </a:p>
      </dgm:t>
    </dgm:pt>
    <dgm:pt modelId="{605241AD-160C-487A-8FC9-7862B902C0AD}" type="sibTrans" cxnId="{C0C74357-1122-472D-86E7-F88F0FCF6962}">
      <dgm:prSet/>
      <dgm:spPr/>
      <dgm:t>
        <a:bodyPr/>
        <a:lstStyle/>
        <a:p>
          <a:endParaRPr lang="fr-FR"/>
        </a:p>
      </dgm:t>
    </dgm:pt>
    <dgm:pt modelId="{08F72D98-A475-4C12-B64D-C10232F8F0E7}">
      <dgm:prSet phldrT="[Texte]"/>
      <dgm:spPr/>
      <dgm:t>
        <a:bodyPr/>
        <a:lstStyle/>
        <a:p>
          <a:r>
            <a:rPr lang="fr-FR" dirty="0"/>
            <a:t>Basic</a:t>
          </a:r>
        </a:p>
      </dgm:t>
    </dgm:pt>
    <dgm:pt modelId="{C0018A25-AF41-48A1-B439-19D34558B4A6}" type="parTrans" cxnId="{66708083-54FA-490A-846F-FF6AC53C0369}">
      <dgm:prSet/>
      <dgm:spPr/>
      <dgm:t>
        <a:bodyPr/>
        <a:lstStyle/>
        <a:p>
          <a:endParaRPr lang="fr-FR"/>
        </a:p>
      </dgm:t>
    </dgm:pt>
    <dgm:pt modelId="{CEB45B2B-C7FB-4DBB-A3FC-0F6787D6D314}" type="sibTrans" cxnId="{66708083-54FA-490A-846F-FF6AC53C0369}">
      <dgm:prSet/>
      <dgm:spPr/>
      <dgm:t>
        <a:bodyPr/>
        <a:lstStyle/>
        <a:p>
          <a:endParaRPr lang="fr-FR"/>
        </a:p>
      </dgm:t>
    </dgm:pt>
    <dgm:pt modelId="{2C609194-9C64-4176-9A0A-5029E3BDF16C}">
      <dgm:prSet phldrT="[Texte]"/>
      <dgm:spPr/>
      <dgm:t>
        <a:bodyPr/>
        <a:lstStyle/>
        <a:p>
          <a:r>
            <a:rPr lang="fr-FR" dirty="0"/>
            <a:t>RFE + </a:t>
          </a:r>
          <a:r>
            <a:rPr lang="fr-FR" dirty="0" err="1"/>
            <a:t>Grid</a:t>
          </a:r>
          <a:r>
            <a:rPr lang="fr-FR" dirty="0"/>
            <a:t> </a:t>
          </a:r>
          <a:r>
            <a:rPr lang="fr-FR" dirty="0" err="1"/>
            <a:t>Search</a:t>
          </a:r>
          <a:endParaRPr lang="fr-FR" dirty="0"/>
        </a:p>
      </dgm:t>
    </dgm:pt>
    <dgm:pt modelId="{43BCE92E-17C9-46DF-9699-8750E2F88998}" type="parTrans" cxnId="{888228E3-EA58-4FC6-A835-6D72072EB33C}">
      <dgm:prSet/>
      <dgm:spPr/>
      <dgm:t>
        <a:bodyPr/>
        <a:lstStyle/>
        <a:p>
          <a:endParaRPr lang="fr-FR"/>
        </a:p>
      </dgm:t>
    </dgm:pt>
    <dgm:pt modelId="{9FF53F00-A354-4EC3-98A3-31A34BF5BF69}" type="sibTrans" cxnId="{888228E3-EA58-4FC6-A835-6D72072EB33C}">
      <dgm:prSet/>
      <dgm:spPr/>
      <dgm:t>
        <a:bodyPr/>
        <a:lstStyle/>
        <a:p>
          <a:endParaRPr lang="fr-FR"/>
        </a:p>
      </dgm:t>
    </dgm:pt>
    <dgm:pt modelId="{DE3E4CB9-5AA6-460A-84C7-01DE94CDD499}">
      <dgm:prSet phldrT="[Texte]"/>
      <dgm:spPr/>
      <dgm:t>
        <a:bodyPr/>
        <a:lstStyle/>
        <a:p>
          <a:r>
            <a:rPr lang="fr-FR" dirty="0"/>
            <a:t>KNN</a:t>
          </a:r>
        </a:p>
      </dgm:t>
    </dgm:pt>
    <dgm:pt modelId="{78E66339-50D3-4A9C-8BB8-5DDD7B6ED803}" type="parTrans" cxnId="{0C958570-C81E-461D-8A51-429897C4CD81}">
      <dgm:prSet/>
      <dgm:spPr/>
      <dgm:t>
        <a:bodyPr/>
        <a:lstStyle/>
        <a:p>
          <a:endParaRPr lang="fr-FR"/>
        </a:p>
      </dgm:t>
    </dgm:pt>
    <dgm:pt modelId="{F1B4C8F6-D9BC-46FB-948D-75E347C6E73B}" type="sibTrans" cxnId="{0C958570-C81E-461D-8A51-429897C4CD81}">
      <dgm:prSet/>
      <dgm:spPr/>
      <dgm:t>
        <a:bodyPr/>
        <a:lstStyle/>
        <a:p>
          <a:endParaRPr lang="fr-FR"/>
        </a:p>
      </dgm:t>
    </dgm:pt>
    <dgm:pt modelId="{D58C22E7-A447-4B27-86AD-47AD7BEF7FF3}">
      <dgm:prSet phldrT="[Texte]"/>
      <dgm:spPr/>
      <dgm:t>
        <a:bodyPr/>
        <a:lstStyle/>
        <a:p>
          <a:r>
            <a:rPr lang="fr-FR" dirty="0"/>
            <a:t>Basic</a:t>
          </a:r>
        </a:p>
      </dgm:t>
    </dgm:pt>
    <dgm:pt modelId="{F337A1D5-06F5-4151-AEF9-7162F0034816}" type="parTrans" cxnId="{15D6817C-7E05-4B31-AB36-1C9280B3B542}">
      <dgm:prSet/>
      <dgm:spPr/>
      <dgm:t>
        <a:bodyPr/>
        <a:lstStyle/>
        <a:p>
          <a:endParaRPr lang="fr-FR"/>
        </a:p>
      </dgm:t>
    </dgm:pt>
    <dgm:pt modelId="{94628622-C871-4CFB-A037-9FFA3F73A9E9}" type="sibTrans" cxnId="{15D6817C-7E05-4B31-AB36-1C9280B3B542}">
      <dgm:prSet/>
      <dgm:spPr/>
      <dgm:t>
        <a:bodyPr/>
        <a:lstStyle/>
        <a:p>
          <a:endParaRPr lang="fr-FR"/>
        </a:p>
      </dgm:t>
    </dgm:pt>
    <dgm:pt modelId="{8F3A67BB-BDD7-4357-8EF6-948080CC69D8}">
      <dgm:prSet phldrT="[Texte]"/>
      <dgm:spPr/>
      <dgm:t>
        <a:bodyPr/>
        <a:lstStyle/>
        <a:p>
          <a:r>
            <a:rPr lang="fr-FR" dirty="0" err="1"/>
            <a:t>Grid</a:t>
          </a:r>
          <a:r>
            <a:rPr lang="fr-FR" dirty="0"/>
            <a:t> </a:t>
          </a:r>
          <a:r>
            <a:rPr lang="fr-FR" dirty="0" err="1"/>
            <a:t>Search</a:t>
          </a:r>
          <a:endParaRPr lang="fr-FR" dirty="0"/>
        </a:p>
      </dgm:t>
    </dgm:pt>
    <dgm:pt modelId="{1B38CC89-B43E-432A-9B43-2ACCDD876069}" type="parTrans" cxnId="{EA1F4165-2B25-45D0-A25D-9BE32FC32B55}">
      <dgm:prSet/>
      <dgm:spPr/>
      <dgm:t>
        <a:bodyPr/>
        <a:lstStyle/>
        <a:p>
          <a:endParaRPr lang="fr-FR"/>
        </a:p>
      </dgm:t>
    </dgm:pt>
    <dgm:pt modelId="{71178806-DBEC-49D6-AADB-4F8A8FA1E3F5}" type="sibTrans" cxnId="{EA1F4165-2B25-45D0-A25D-9BE32FC32B55}">
      <dgm:prSet/>
      <dgm:spPr/>
      <dgm:t>
        <a:bodyPr/>
        <a:lstStyle/>
        <a:p>
          <a:endParaRPr lang="fr-FR"/>
        </a:p>
      </dgm:t>
    </dgm:pt>
    <dgm:pt modelId="{99E1778D-7231-43F6-98FF-2B123C9B354B}">
      <dgm:prSet phldrT="[Texte]"/>
      <dgm:spPr/>
      <dgm:t>
        <a:bodyPr/>
        <a:lstStyle/>
        <a:p>
          <a:r>
            <a:rPr lang="fr-FR" dirty="0" err="1"/>
            <a:t>Linear</a:t>
          </a:r>
          <a:r>
            <a:rPr lang="fr-FR" dirty="0"/>
            <a:t> SVC</a:t>
          </a:r>
        </a:p>
      </dgm:t>
    </dgm:pt>
    <dgm:pt modelId="{6B1ABD49-BC55-45EA-AADB-53EC2D4CE462}" type="parTrans" cxnId="{8A84BAC1-E34F-459C-9F66-25E94E4CF338}">
      <dgm:prSet/>
      <dgm:spPr/>
      <dgm:t>
        <a:bodyPr/>
        <a:lstStyle/>
        <a:p>
          <a:endParaRPr lang="fr-FR"/>
        </a:p>
      </dgm:t>
    </dgm:pt>
    <dgm:pt modelId="{1F3A8CFA-64AC-4EBA-8433-3D51DD112475}" type="sibTrans" cxnId="{8A84BAC1-E34F-459C-9F66-25E94E4CF338}">
      <dgm:prSet/>
      <dgm:spPr/>
      <dgm:t>
        <a:bodyPr/>
        <a:lstStyle/>
        <a:p>
          <a:endParaRPr lang="fr-FR"/>
        </a:p>
      </dgm:t>
    </dgm:pt>
    <dgm:pt modelId="{0B4EAC72-B382-467F-B205-78A1C708F213}">
      <dgm:prSet phldrT="[Texte]"/>
      <dgm:spPr/>
      <dgm:t>
        <a:bodyPr/>
        <a:lstStyle/>
        <a:p>
          <a:r>
            <a:rPr lang="fr-FR" dirty="0"/>
            <a:t>Neural Network</a:t>
          </a:r>
        </a:p>
      </dgm:t>
    </dgm:pt>
    <dgm:pt modelId="{0FA0C9A1-7C5C-46AA-9591-86617784E72C}" type="parTrans" cxnId="{B66658F6-4163-4D50-97DB-524DF3694906}">
      <dgm:prSet/>
      <dgm:spPr/>
      <dgm:t>
        <a:bodyPr/>
        <a:lstStyle/>
        <a:p>
          <a:endParaRPr lang="fr-FR"/>
        </a:p>
      </dgm:t>
    </dgm:pt>
    <dgm:pt modelId="{BE7F0CDF-4936-4544-89EF-586978DA33B3}" type="sibTrans" cxnId="{B66658F6-4163-4D50-97DB-524DF3694906}">
      <dgm:prSet/>
      <dgm:spPr/>
      <dgm:t>
        <a:bodyPr/>
        <a:lstStyle/>
        <a:p>
          <a:endParaRPr lang="fr-FR"/>
        </a:p>
      </dgm:t>
    </dgm:pt>
    <dgm:pt modelId="{DEAD46DE-8555-4750-8139-637CDEA8459E}">
      <dgm:prSet phldrT="[Texte]"/>
      <dgm:spPr/>
      <dgm:t>
        <a:bodyPr/>
        <a:lstStyle/>
        <a:p>
          <a:r>
            <a:rPr lang="fr-FR" dirty="0"/>
            <a:t>Basic</a:t>
          </a:r>
        </a:p>
      </dgm:t>
    </dgm:pt>
    <dgm:pt modelId="{128C08A7-B048-4A59-8D65-03DE7485CFF5}" type="parTrans" cxnId="{6DD0412F-9EDA-48B4-BF90-513AB4AF7AF3}">
      <dgm:prSet/>
      <dgm:spPr/>
      <dgm:t>
        <a:bodyPr/>
        <a:lstStyle/>
        <a:p>
          <a:endParaRPr lang="fr-FR"/>
        </a:p>
      </dgm:t>
    </dgm:pt>
    <dgm:pt modelId="{07D04A6E-ECCB-4134-99C1-BEAD3051DDFE}" type="sibTrans" cxnId="{6DD0412F-9EDA-48B4-BF90-513AB4AF7AF3}">
      <dgm:prSet/>
      <dgm:spPr/>
      <dgm:t>
        <a:bodyPr/>
        <a:lstStyle/>
        <a:p>
          <a:endParaRPr lang="fr-FR"/>
        </a:p>
      </dgm:t>
    </dgm:pt>
    <dgm:pt modelId="{52B6EF89-5DFE-4E4B-9BEF-7199557361F4}">
      <dgm:prSet phldrT="[Texte]"/>
      <dgm:spPr/>
      <dgm:t>
        <a:bodyPr/>
        <a:lstStyle/>
        <a:p>
          <a:r>
            <a:rPr lang="fr-FR" dirty="0"/>
            <a:t>RFE + </a:t>
          </a:r>
          <a:r>
            <a:rPr lang="fr-FR" dirty="0" err="1"/>
            <a:t>Grid</a:t>
          </a:r>
          <a:r>
            <a:rPr lang="fr-FR" dirty="0"/>
            <a:t> </a:t>
          </a:r>
          <a:r>
            <a:rPr lang="fr-FR" dirty="0" err="1"/>
            <a:t>Search</a:t>
          </a:r>
          <a:endParaRPr lang="fr-FR" dirty="0"/>
        </a:p>
      </dgm:t>
    </dgm:pt>
    <dgm:pt modelId="{8E08B702-1DA3-47F7-81C8-CE7232B685EF}" type="parTrans" cxnId="{08D29D83-1D3A-4870-8F05-8EDF66E3EA9C}">
      <dgm:prSet/>
      <dgm:spPr/>
      <dgm:t>
        <a:bodyPr/>
        <a:lstStyle/>
        <a:p>
          <a:endParaRPr lang="fr-FR"/>
        </a:p>
      </dgm:t>
    </dgm:pt>
    <dgm:pt modelId="{F684FC56-DA4A-4522-8F52-33A5DD069ABD}" type="sibTrans" cxnId="{08D29D83-1D3A-4870-8F05-8EDF66E3EA9C}">
      <dgm:prSet/>
      <dgm:spPr/>
      <dgm:t>
        <a:bodyPr/>
        <a:lstStyle/>
        <a:p>
          <a:endParaRPr lang="fr-FR"/>
        </a:p>
      </dgm:t>
    </dgm:pt>
    <dgm:pt modelId="{545676DD-4FC5-41A3-B66A-4993F515C26B}">
      <dgm:prSet phldrT="[Texte]"/>
      <dgm:spPr/>
      <dgm:t>
        <a:bodyPr/>
        <a:lstStyle/>
        <a:p>
          <a:r>
            <a:rPr lang="fr-FR" dirty="0"/>
            <a:t>Dense Model + Drop Out + Kernel </a:t>
          </a:r>
          <a:r>
            <a:rPr lang="fr-FR" dirty="0" err="1"/>
            <a:t>regulizer</a:t>
          </a:r>
          <a:endParaRPr lang="fr-FR" dirty="0"/>
        </a:p>
      </dgm:t>
    </dgm:pt>
    <dgm:pt modelId="{790AF958-AFC7-4D78-A5A4-46B9B2A0564F}" type="parTrans" cxnId="{B2597371-303C-4863-92A0-7CB71072DCC2}">
      <dgm:prSet/>
      <dgm:spPr/>
      <dgm:t>
        <a:bodyPr/>
        <a:lstStyle/>
        <a:p>
          <a:endParaRPr lang="fr-FR"/>
        </a:p>
      </dgm:t>
    </dgm:pt>
    <dgm:pt modelId="{AF8B35FD-1530-4F57-80CB-E43FCE9F842D}" type="sibTrans" cxnId="{B2597371-303C-4863-92A0-7CB71072DCC2}">
      <dgm:prSet/>
      <dgm:spPr/>
      <dgm:t>
        <a:bodyPr/>
        <a:lstStyle/>
        <a:p>
          <a:endParaRPr lang="fr-FR"/>
        </a:p>
      </dgm:t>
    </dgm:pt>
    <dgm:pt modelId="{1EB1C4DB-DEEA-481D-8047-8B2E56CB24B8}" type="pres">
      <dgm:prSet presAssocID="{4CCC9AA4-389A-4882-B473-270BD9C73A5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0736FAD0-B28D-4668-9645-41ABF0B3DFE3}" type="pres">
      <dgm:prSet presAssocID="{4CCC9AA4-389A-4882-B473-270BD9C73A54}" presName="cycle" presStyleCnt="0"/>
      <dgm:spPr/>
    </dgm:pt>
    <dgm:pt modelId="{D91B06EC-033F-4D37-954F-8A3897380227}" type="pres">
      <dgm:prSet presAssocID="{4CCC9AA4-389A-4882-B473-270BD9C73A54}" presName="centerShape" presStyleCnt="0"/>
      <dgm:spPr/>
    </dgm:pt>
    <dgm:pt modelId="{14646F97-A953-47F5-9DEB-6823AD3DCA70}" type="pres">
      <dgm:prSet presAssocID="{4CCC9AA4-389A-4882-B473-270BD9C73A54}" presName="connSite" presStyleLbl="node1" presStyleIdx="0" presStyleCnt="6"/>
      <dgm:spPr/>
    </dgm:pt>
    <dgm:pt modelId="{9A332BAB-BA54-4CE1-8151-2D00631F4E70}" type="pres">
      <dgm:prSet presAssocID="{4CCC9AA4-389A-4882-B473-270BD9C73A54}" presName="visible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3F4E3A6-8391-4F86-B7A5-9AE7326CBB6F}" type="pres">
      <dgm:prSet presAssocID="{B6E55F86-6896-412F-8E71-A35A7EFECB3D}" presName="Name25" presStyleLbl="parChTrans1D1" presStyleIdx="0" presStyleCnt="5"/>
      <dgm:spPr/>
    </dgm:pt>
    <dgm:pt modelId="{6A0FA2F8-E88F-4BD0-ADEB-6DF132344EDC}" type="pres">
      <dgm:prSet presAssocID="{83A362E0-7C2A-456B-99D1-15315AEEDFD3}" presName="node" presStyleCnt="0"/>
      <dgm:spPr/>
    </dgm:pt>
    <dgm:pt modelId="{98388BCB-2280-4A0B-92C3-BAFDE6ED263E}" type="pres">
      <dgm:prSet presAssocID="{83A362E0-7C2A-456B-99D1-15315AEEDFD3}" presName="parentNode" presStyleLbl="node1" presStyleIdx="1" presStyleCnt="6">
        <dgm:presLayoutVars>
          <dgm:chMax val="1"/>
          <dgm:bulletEnabled val="1"/>
        </dgm:presLayoutVars>
      </dgm:prSet>
      <dgm:spPr/>
    </dgm:pt>
    <dgm:pt modelId="{FDA076DB-837E-46A5-B01C-9AB9AF3C9765}" type="pres">
      <dgm:prSet presAssocID="{83A362E0-7C2A-456B-99D1-15315AEEDFD3}" presName="childNode" presStyleLbl="revTx" presStyleIdx="0" presStyleCnt="5">
        <dgm:presLayoutVars>
          <dgm:bulletEnabled val="1"/>
        </dgm:presLayoutVars>
      </dgm:prSet>
      <dgm:spPr/>
    </dgm:pt>
    <dgm:pt modelId="{8633BC85-B9CD-420C-93A1-2E3849ECF4EA}" type="pres">
      <dgm:prSet presAssocID="{03C56895-4A73-4217-AF04-6CA4622CEAC8}" presName="Name25" presStyleLbl="parChTrans1D1" presStyleIdx="1" presStyleCnt="5"/>
      <dgm:spPr/>
    </dgm:pt>
    <dgm:pt modelId="{360F8C18-D08B-48F4-B976-D4AA3DFA9A85}" type="pres">
      <dgm:prSet presAssocID="{C49531C7-80E6-483A-B1C0-E0E9C0CA5B32}" presName="node" presStyleCnt="0"/>
      <dgm:spPr/>
    </dgm:pt>
    <dgm:pt modelId="{F18376DA-9BB2-49E6-9E72-CC93F36CF606}" type="pres">
      <dgm:prSet presAssocID="{C49531C7-80E6-483A-B1C0-E0E9C0CA5B32}" presName="parentNode" presStyleLbl="node1" presStyleIdx="2" presStyleCnt="6">
        <dgm:presLayoutVars>
          <dgm:chMax val="1"/>
          <dgm:bulletEnabled val="1"/>
        </dgm:presLayoutVars>
      </dgm:prSet>
      <dgm:spPr/>
    </dgm:pt>
    <dgm:pt modelId="{FFFBF5A4-D24D-4EF0-9EE6-960F4212FAD7}" type="pres">
      <dgm:prSet presAssocID="{C49531C7-80E6-483A-B1C0-E0E9C0CA5B32}" presName="childNode" presStyleLbl="revTx" presStyleIdx="1" presStyleCnt="5">
        <dgm:presLayoutVars>
          <dgm:bulletEnabled val="1"/>
        </dgm:presLayoutVars>
      </dgm:prSet>
      <dgm:spPr/>
    </dgm:pt>
    <dgm:pt modelId="{F1DAA2B8-5D74-40C5-9424-C85D678F320A}" type="pres">
      <dgm:prSet presAssocID="{78E66339-50D3-4A9C-8BB8-5DDD7B6ED803}" presName="Name25" presStyleLbl="parChTrans1D1" presStyleIdx="2" presStyleCnt="5"/>
      <dgm:spPr/>
    </dgm:pt>
    <dgm:pt modelId="{13CE2205-49A9-4323-9E19-C4F7C56EC03C}" type="pres">
      <dgm:prSet presAssocID="{DE3E4CB9-5AA6-460A-84C7-01DE94CDD499}" presName="node" presStyleCnt="0"/>
      <dgm:spPr/>
    </dgm:pt>
    <dgm:pt modelId="{BD40ACA3-BAE7-499A-AD14-97DA89FEDC5D}" type="pres">
      <dgm:prSet presAssocID="{DE3E4CB9-5AA6-460A-84C7-01DE94CDD499}" presName="parentNode" presStyleLbl="node1" presStyleIdx="3" presStyleCnt="6">
        <dgm:presLayoutVars>
          <dgm:chMax val="1"/>
          <dgm:bulletEnabled val="1"/>
        </dgm:presLayoutVars>
      </dgm:prSet>
      <dgm:spPr/>
    </dgm:pt>
    <dgm:pt modelId="{CFF2DA67-342C-495B-AEB3-53A2E96D7610}" type="pres">
      <dgm:prSet presAssocID="{DE3E4CB9-5AA6-460A-84C7-01DE94CDD499}" presName="childNode" presStyleLbl="revTx" presStyleIdx="2" presStyleCnt="5">
        <dgm:presLayoutVars>
          <dgm:bulletEnabled val="1"/>
        </dgm:presLayoutVars>
      </dgm:prSet>
      <dgm:spPr/>
    </dgm:pt>
    <dgm:pt modelId="{39500FE7-33AD-4DF5-919B-9DB9452413A3}" type="pres">
      <dgm:prSet presAssocID="{6B1ABD49-BC55-45EA-AADB-53EC2D4CE462}" presName="Name25" presStyleLbl="parChTrans1D1" presStyleIdx="3" presStyleCnt="5"/>
      <dgm:spPr/>
    </dgm:pt>
    <dgm:pt modelId="{3A199CD9-7A22-456F-B5A3-0BB01B7A774B}" type="pres">
      <dgm:prSet presAssocID="{99E1778D-7231-43F6-98FF-2B123C9B354B}" presName="node" presStyleCnt="0"/>
      <dgm:spPr/>
    </dgm:pt>
    <dgm:pt modelId="{87B82EE6-D3F6-4CC7-B129-5B903F0553A9}" type="pres">
      <dgm:prSet presAssocID="{99E1778D-7231-43F6-98FF-2B123C9B354B}" presName="parentNode" presStyleLbl="node1" presStyleIdx="4" presStyleCnt="6">
        <dgm:presLayoutVars>
          <dgm:chMax val="1"/>
          <dgm:bulletEnabled val="1"/>
        </dgm:presLayoutVars>
      </dgm:prSet>
      <dgm:spPr/>
    </dgm:pt>
    <dgm:pt modelId="{29F062E5-4E14-443D-AFE2-7E75200871D2}" type="pres">
      <dgm:prSet presAssocID="{99E1778D-7231-43F6-98FF-2B123C9B354B}" presName="childNode" presStyleLbl="revTx" presStyleIdx="3" presStyleCnt="5">
        <dgm:presLayoutVars>
          <dgm:bulletEnabled val="1"/>
        </dgm:presLayoutVars>
      </dgm:prSet>
      <dgm:spPr/>
    </dgm:pt>
    <dgm:pt modelId="{2B433C71-8840-45D1-B09B-5ADAE08CCE4E}" type="pres">
      <dgm:prSet presAssocID="{0FA0C9A1-7C5C-46AA-9591-86617784E72C}" presName="Name25" presStyleLbl="parChTrans1D1" presStyleIdx="4" presStyleCnt="5"/>
      <dgm:spPr/>
    </dgm:pt>
    <dgm:pt modelId="{87942DE2-3FDC-44BB-A14F-A0BB511410B2}" type="pres">
      <dgm:prSet presAssocID="{0B4EAC72-B382-467F-B205-78A1C708F213}" presName="node" presStyleCnt="0"/>
      <dgm:spPr/>
    </dgm:pt>
    <dgm:pt modelId="{E4292A64-1F59-4360-9CE0-1E1F93F2667A}" type="pres">
      <dgm:prSet presAssocID="{0B4EAC72-B382-467F-B205-78A1C708F213}" presName="parentNode" presStyleLbl="node1" presStyleIdx="5" presStyleCnt="6">
        <dgm:presLayoutVars>
          <dgm:chMax val="1"/>
          <dgm:bulletEnabled val="1"/>
        </dgm:presLayoutVars>
      </dgm:prSet>
      <dgm:spPr/>
    </dgm:pt>
    <dgm:pt modelId="{BFB134AA-3FBA-4F33-9A83-83A20E1DD526}" type="pres">
      <dgm:prSet presAssocID="{0B4EAC72-B382-467F-B205-78A1C708F213}" presName="childNode" presStyleLbl="revTx" presStyleIdx="4" presStyleCnt="5">
        <dgm:presLayoutVars>
          <dgm:bulletEnabled val="1"/>
        </dgm:presLayoutVars>
      </dgm:prSet>
      <dgm:spPr/>
    </dgm:pt>
  </dgm:ptLst>
  <dgm:cxnLst>
    <dgm:cxn modelId="{D1380002-01A7-4253-AC87-DC840B864061}" type="presOf" srcId="{B6E55F86-6896-412F-8E71-A35A7EFECB3D}" destId="{23F4E3A6-8391-4F86-B7A5-9AE7326CBB6F}" srcOrd="0" destOrd="0" presId="urn:microsoft.com/office/officeart/2005/8/layout/radial2"/>
    <dgm:cxn modelId="{B48FC218-9907-4688-8A55-73C4446CB020}" type="presOf" srcId="{6B1ABD49-BC55-45EA-AADB-53EC2D4CE462}" destId="{39500FE7-33AD-4DF5-919B-9DB9452413A3}" srcOrd="0" destOrd="0" presId="urn:microsoft.com/office/officeart/2005/8/layout/radial2"/>
    <dgm:cxn modelId="{400E0B28-05BA-45A0-A1A2-AE62AC87CDFD}" type="presOf" srcId="{4CCC9AA4-389A-4882-B473-270BD9C73A54}" destId="{1EB1C4DB-DEEA-481D-8047-8B2E56CB24B8}" srcOrd="0" destOrd="0" presId="urn:microsoft.com/office/officeart/2005/8/layout/radial2"/>
    <dgm:cxn modelId="{6DD0412F-9EDA-48B4-BF90-513AB4AF7AF3}" srcId="{99E1778D-7231-43F6-98FF-2B123C9B354B}" destId="{DEAD46DE-8555-4750-8139-637CDEA8459E}" srcOrd="0" destOrd="0" parTransId="{128C08A7-B048-4A59-8D65-03DE7485CFF5}" sibTransId="{07D04A6E-ECCB-4134-99C1-BEAD3051DDFE}"/>
    <dgm:cxn modelId="{D401CF35-EF6D-4D59-BB20-7773E637328F}" type="presOf" srcId="{0B4EAC72-B382-467F-B205-78A1C708F213}" destId="{E4292A64-1F59-4360-9CE0-1E1F93F2667A}" srcOrd="0" destOrd="0" presId="urn:microsoft.com/office/officeart/2005/8/layout/radial2"/>
    <dgm:cxn modelId="{39841E3E-23DB-474F-80F7-28CA08EDF962}" type="presOf" srcId="{3C1E42C7-36F8-4566-8588-091385BA18D5}" destId="{FDA076DB-837E-46A5-B01C-9AB9AF3C9765}" srcOrd="0" destOrd="0" presId="urn:microsoft.com/office/officeart/2005/8/layout/radial2"/>
    <dgm:cxn modelId="{63D6593E-5E4C-4DC0-AFE5-57730D7B45CD}" type="presOf" srcId="{DEAD46DE-8555-4750-8139-637CDEA8459E}" destId="{29F062E5-4E14-443D-AFE2-7E75200871D2}" srcOrd="0" destOrd="0" presId="urn:microsoft.com/office/officeart/2005/8/layout/radial2"/>
    <dgm:cxn modelId="{87B0B460-7316-4C01-A7F1-BDEECB42F342}" type="presOf" srcId="{7AE21DCC-A13D-47AA-B25E-22C2F31766B2}" destId="{FDA076DB-837E-46A5-B01C-9AB9AF3C9765}" srcOrd="0" destOrd="1" presId="urn:microsoft.com/office/officeart/2005/8/layout/radial2"/>
    <dgm:cxn modelId="{E6E79942-3025-436D-AFAF-B9DB8262BEDE}" type="presOf" srcId="{83A362E0-7C2A-456B-99D1-15315AEEDFD3}" destId="{98388BCB-2280-4A0B-92C3-BAFDE6ED263E}" srcOrd="0" destOrd="0" presId="urn:microsoft.com/office/officeart/2005/8/layout/radial2"/>
    <dgm:cxn modelId="{EA1F4165-2B25-45D0-A25D-9BE32FC32B55}" srcId="{DE3E4CB9-5AA6-460A-84C7-01DE94CDD499}" destId="{8F3A67BB-BDD7-4357-8EF6-948080CC69D8}" srcOrd="1" destOrd="0" parTransId="{1B38CC89-B43E-432A-9B43-2ACCDD876069}" sibTransId="{71178806-DBEC-49D6-AADB-4F8A8FA1E3F5}"/>
    <dgm:cxn modelId="{61822848-E2AA-46F4-B6CC-292AACDC0C35}" type="presOf" srcId="{D58C22E7-A447-4B27-86AD-47AD7BEF7FF3}" destId="{CFF2DA67-342C-495B-AEB3-53A2E96D7610}" srcOrd="0" destOrd="0" presId="urn:microsoft.com/office/officeart/2005/8/layout/radial2"/>
    <dgm:cxn modelId="{0C958570-C81E-461D-8A51-429897C4CD81}" srcId="{4CCC9AA4-389A-4882-B473-270BD9C73A54}" destId="{DE3E4CB9-5AA6-460A-84C7-01DE94CDD499}" srcOrd="2" destOrd="0" parTransId="{78E66339-50D3-4A9C-8BB8-5DDD7B6ED803}" sibTransId="{F1B4C8F6-D9BC-46FB-948D-75E347C6E73B}"/>
    <dgm:cxn modelId="{B2597371-303C-4863-92A0-7CB71072DCC2}" srcId="{0B4EAC72-B382-467F-B205-78A1C708F213}" destId="{545676DD-4FC5-41A3-B66A-4993F515C26B}" srcOrd="0" destOrd="0" parTransId="{790AF958-AFC7-4D78-A5A4-46B9B2A0564F}" sibTransId="{AF8B35FD-1530-4F57-80CB-E43FCE9F842D}"/>
    <dgm:cxn modelId="{46BDB754-8E2D-43C7-B058-9725F0722956}" type="presOf" srcId="{08F72D98-A475-4C12-B64D-C10232F8F0E7}" destId="{FFFBF5A4-D24D-4EF0-9EE6-960F4212FAD7}" srcOrd="0" destOrd="0" presId="urn:microsoft.com/office/officeart/2005/8/layout/radial2"/>
    <dgm:cxn modelId="{C0C74357-1122-472D-86E7-F88F0FCF6962}" srcId="{4CCC9AA4-389A-4882-B473-270BD9C73A54}" destId="{C49531C7-80E6-483A-B1C0-E0E9C0CA5B32}" srcOrd="1" destOrd="0" parTransId="{03C56895-4A73-4217-AF04-6CA4622CEAC8}" sibTransId="{605241AD-160C-487A-8FC9-7862B902C0AD}"/>
    <dgm:cxn modelId="{57A4D27A-A331-46DF-97F0-935E5ED93302}" type="presOf" srcId="{DE3E4CB9-5AA6-460A-84C7-01DE94CDD499}" destId="{BD40ACA3-BAE7-499A-AD14-97DA89FEDC5D}" srcOrd="0" destOrd="0" presId="urn:microsoft.com/office/officeart/2005/8/layout/radial2"/>
    <dgm:cxn modelId="{15D6817C-7E05-4B31-AB36-1C9280B3B542}" srcId="{DE3E4CB9-5AA6-460A-84C7-01DE94CDD499}" destId="{D58C22E7-A447-4B27-86AD-47AD7BEF7FF3}" srcOrd="0" destOrd="0" parTransId="{F337A1D5-06F5-4151-AEF9-7162F0034816}" sibTransId="{94628622-C871-4CFB-A037-9FFA3F73A9E9}"/>
    <dgm:cxn modelId="{D086FC7D-3EF6-44AE-B4BA-727CB740DAF1}" type="presOf" srcId="{C49531C7-80E6-483A-B1C0-E0E9C0CA5B32}" destId="{F18376DA-9BB2-49E6-9E72-CC93F36CF606}" srcOrd="0" destOrd="0" presId="urn:microsoft.com/office/officeart/2005/8/layout/radial2"/>
    <dgm:cxn modelId="{66708083-54FA-490A-846F-FF6AC53C0369}" srcId="{C49531C7-80E6-483A-B1C0-E0E9C0CA5B32}" destId="{08F72D98-A475-4C12-B64D-C10232F8F0E7}" srcOrd="0" destOrd="0" parTransId="{C0018A25-AF41-48A1-B439-19D34558B4A6}" sibTransId="{CEB45B2B-C7FB-4DBB-A3FC-0F6787D6D314}"/>
    <dgm:cxn modelId="{08D29D83-1D3A-4870-8F05-8EDF66E3EA9C}" srcId="{99E1778D-7231-43F6-98FF-2B123C9B354B}" destId="{52B6EF89-5DFE-4E4B-9BEF-7199557361F4}" srcOrd="1" destOrd="0" parTransId="{8E08B702-1DA3-47F7-81C8-CE7232B685EF}" sibTransId="{F684FC56-DA4A-4522-8F52-33A5DD069ABD}"/>
    <dgm:cxn modelId="{CF49E983-338A-4908-A881-7CF6604F0D81}" type="presOf" srcId="{8F3A67BB-BDD7-4357-8EF6-948080CC69D8}" destId="{CFF2DA67-342C-495B-AEB3-53A2E96D7610}" srcOrd="0" destOrd="1" presId="urn:microsoft.com/office/officeart/2005/8/layout/radial2"/>
    <dgm:cxn modelId="{A3C5B988-DB2D-484D-A372-12551282F1D5}" type="presOf" srcId="{2C609194-9C64-4176-9A0A-5029E3BDF16C}" destId="{FFFBF5A4-D24D-4EF0-9EE6-960F4212FAD7}" srcOrd="0" destOrd="1" presId="urn:microsoft.com/office/officeart/2005/8/layout/radial2"/>
    <dgm:cxn modelId="{167A5099-4ABD-4EA6-A7C7-C0620B900CD5}" type="presOf" srcId="{03C56895-4A73-4217-AF04-6CA4622CEAC8}" destId="{8633BC85-B9CD-420C-93A1-2E3849ECF4EA}" srcOrd="0" destOrd="0" presId="urn:microsoft.com/office/officeart/2005/8/layout/radial2"/>
    <dgm:cxn modelId="{243A3DA0-44B3-4015-B44F-243D70913C45}" type="presOf" srcId="{78E66339-50D3-4A9C-8BB8-5DDD7B6ED803}" destId="{F1DAA2B8-5D74-40C5-9424-C85D678F320A}" srcOrd="0" destOrd="0" presId="urn:microsoft.com/office/officeart/2005/8/layout/radial2"/>
    <dgm:cxn modelId="{580D55B0-BCBF-460E-A628-A08FD80D7DA9}" type="presOf" srcId="{545676DD-4FC5-41A3-B66A-4993F515C26B}" destId="{BFB134AA-3FBA-4F33-9A83-83A20E1DD526}" srcOrd="0" destOrd="0" presId="urn:microsoft.com/office/officeart/2005/8/layout/radial2"/>
    <dgm:cxn modelId="{5CEAC5B6-3BC8-4F42-9F43-4497868956DE}" srcId="{83A362E0-7C2A-456B-99D1-15315AEEDFD3}" destId="{3C1E42C7-36F8-4566-8588-091385BA18D5}" srcOrd="0" destOrd="0" parTransId="{B03B899A-1ABC-45B8-A2F9-ABA6DC9B7308}" sibTransId="{D8479754-60E6-41AF-87A9-E4AC596C1DBA}"/>
    <dgm:cxn modelId="{CE33DAB8-E55E-4744-AF2E-978DEA8A4FBB}" type="presOf" srcId="{0FA0C9A1-7C5C-46AA-9591-86617784E72C}" destId="{2B433C71-8840-45D1-B09B-5ADAE08CCE4E}" srcOrd="0" destOrd="0" presId="urn:microsoft.com/office/officeart/2005/8/layout/radial2"/>
    <dgm:cxn modelId="{8CA12CBB-3BE4-4DA6-A608-4E62576C5E0E}" srcId="{4CCC9AA4-389A-4882-B473-270BD9C73A54}" destId="{83A362E0-7C2A-456B-99D1-15315AEEDFD3}" srcOrd="0" destOrd="0" parTransId="{B6E55F86-6896-412F-8E71-A35A7EFECB3D}" sibTransId="{8C93928E-F5A4-4890-8EB0-40AA76EF0919}"/>
    <dgm:cxn modelId="{8A84BAC1-E34F-459C-9F66-25E94E4CF338}" srcId="{4CCC9AA4-389A-4882-B473-270BD9C73A54}" destId="{99E1778D-7231-43F6-98FF-2B123C9B354B}" srcOrd="3" destOrd="0" parTransId="{6B1ABD49-BC55-45EA-AADB-53EC2D4CE462}" sibTransId="{1F3A8CFA-64AC-4EBA-8433-3D51DD112475}"/>
    <dgm:cxn modelId="{329555CB-FE8C-482C-9DA5-F7AC81E960BD}" srcId="{83A362E0-7C2A-456B-99D1-15315AEEDFD3}" destId="{7AE21DCC-A13D-47AA-B25E-22C2F31766B2}" srcOrd="1" destOrd="0" parTransId="{4A8DB975-3BD6-421A-82A0-3B913F66134D}" sibTransId="{DAC499F9-E669-46F1-8212-437CAE3280C0}"/>
    <dgm:cxn modelId="{0283FFCE-59F4-4BE7-81AA-A69E004E990A}" type="presOf" srcId="{99E1778D-7231-43F6-98FF-2B123C9B354B}" destId="{87B82EE6-D3F6-4CC7-B129-5B903F0553A9}" srcOrd="0" destOrd="0" presId="urn:microsoft.com/office/officeart/2005/8/layout/radial2"/>
    <dgm:cxn modelId="{888228E3-EA58-4FC6-A835-6D72072EB33C}" srcId="{C49531C7-80E6-483A-B1C0-E0E9C0CA5B32}" destId="{2C609194-9C64-4176-9A0A-5029E3BDF16C}" srcOrd="1" destOrd="0" parTransId="{43BCE92E-17C9-46DF-9699-8750E2F88998}" sibTransId="{9FF53F00-A354-4EC3-98A3-31A34BF5BF69}"/>
    <dgm:cxn modelId="{DB0FFEF2-1B1D-4F15-824A-54A87C45A05B}" type="presOf" srcId="{52B6EF89-5DFE-4E4B-9BEF-7199557361F4}" destId="{29F062E5-4E14-443D-AFE2-7E75200871D2}" srcOrd="0" destOrd="1" presId="urn:microsoft.com/office/officeart/2005/8/layout/radial2"/>
    <dgm:cxn modelId="{B66658F6-4163-4D50-97DB-524DF3694906}" srcId="{4CCC9AA4-389A-4882-B473-270BD9C73A54}" destId="{0B4EAC72-B382-467F-B205-78A1C708F213}" srcOrd="4" destOrd="0" parTransId="{0FA0C9A1-7C5C-46AA-9591-86617784E72C}" sibTransId="{BE7F0CDF-4936-4544-89EF-586978DA33B3}"/>
    <dgm:cxn modelId="{E9A5E96E-CEF0-4ECB-A4FF-91B947DBDDEA}" type="presParOf" srcId="{1EB1C4DB-DEEA-481D-8047-8B2E56CB24B8}" destId="{0736FAD0-B28D-4668-9645-41ABF0B3DFE3}" srcOrd="0" destOrd="0" presId="urn:microsoft.com/office/officeart/2005/8/layout/radial2"/>
    <dgm:cxn modelId="{8C0621E7-A49D-449C-AFBE-BD933385F2DB}" type="presParOf" srcId="{0736FAD0-B28D-4668-9645-41ABF0B3DFE3}" destId="{D91B06EC-033F-4D37-954F-8A3897380227}" srcOrd="0" destOrd="0" presId="urn:microsoft.com/office/officeart/2005/8/layout/radial2"/>
    <dgm:cxn modelId="{33091030-00D3-4E0B-B185-CC841ED3DC00}" type="presParOf" srcId="{D91B06EC-033F-4D37-954F-8A3897380227}" destId="{14646F97-A953-47F5-9DEB-6823AD3DCA70}" srcOrd="0" destOrd="0" presId="urn:microsoft.com/office/officeart/2005/8/layout/radial2"/>
    <dgm:cxn modelId="{6A6FB7CE-C3C7-4102-AFB7-556AEC81A56F}" type="presParOf" srcId="{D91B06EC-033F-4D37-954F-8A3897380227}" destId="{9A332BAB-BA54-4CE1-8151-2D00631F4E70}" srcOrd="1" destOrd="0" presId="urn:microsoft.com/office/officeart/2005/8/layout/radial2"/>
    <dgm:cxn modelId="{8005EBAE-5093-423E-9363-8DE63AEE8BAC}" type="presParOf" srcId="{0736FAD0-B28D-4668-9645-41ABF0B3DFE3}" destId="{23F4E3A6-8391-4F86-B7A5-9AE7326CBB6F}" srcOrd="1" destOrd="0" presId="urn:microsoft.com/office/officeart/2005/8/layout/radial2"/>
    <dgm:cxn modelId="{086D910E-EEE7-4D94-8B40-2C197D1BAE59}" type="presParOf" srcId="{0736FAD0-B28D-4668-9645-41ABF0B3DFE3}" destId="{6A0FA2F8-E88F-4BD0-ADEB-6DF132344EDC}" srcOrd="2" destOrd="0" presId="urn:microsoft.com/office/officeart/2005/8/layout/radial2"/>
    <dgm:cxn modelId="{892C2168-8F03-4A25-AADC-8305EE19A241}" type="presParOf" srcId="{6A0FA2F8-E88F-4BD0-ADEB-6DF132344EDC}" destId="{98388BCB-2280-4A0B-92C3-BAFDE6ED263E}" srcOrd="0" destOrd="0" presId="urn:microsoft.com/office/officeart/2005/8/layout/radial2"/>
    <dgm:cxn modelId="{2BE4E7F2-A18B-4F21-88A6-FB8BCA733A2B}" type="presParOf" srcId="{6A0FA2F8-E88F-4BD0-ADEB-6DF132344EDC}" destId="{FDA076DB-837E-46A5-B01C-9AB9AF3C9765}" srcOrd="1" destOrd="0" presId="urn:microsoft.com/office/officeart/2005/8/layout/radial2"/>
    <dgm:cxn modelId="{B2AA001F-85D8-490E-9257-42AAA671AC29}" type="presParOf" srcId="{0736FAD0-B28D-4668-9645-41ABF0B3DFE3}" destId="{8633BC85-B9CD-420C-93A1-2E3849ECF4EA}" srcOrd="3" destOrd="0" presId="urn:microsoft.com/office/officeart/2005/8/layout/radial2"/>
    <dgm:cxn modelId="{B616C7DE-42E7-43EE-BB51-14D35D74AB4F}" type="presParOf" srcId="{0736FAD0-B28D-4668-9645-41ABF0B3DFE3}" destId="{360F8C18-D08B-48F4-B976-D4AA3DFA9A85}" srcOrd="4" destOrd="0" presId="urn:microsoft.com/office/officeart/2005/8/layout/radial2"/>
    <dgm:cxn modelId="{7669622C-0A42-420C-BB70-33BE5F547637}" type="presParOf" srcId="{360F8C18-D08B-48F4-B976-D4AA3DFA9A85}" destId="{F18376DA-9BB2-49E6-9E72-CC93F36CF606}" srcOrd="0" destOrd="0" presId="urn:microsoft.com/office/officeart/2005/8/layout/radial2"/>
    <dgm:cxn modelId="{9CC7FCD2-A6E0-49FC-9F10-5FC275B43667}" type="presParOf" srcId="{360F8C18-D08B-48F4-B976-D4AA3DFA9A85}" destId="{FFFBF5A4-D24D-4EF0-9EE6-960F4212FAD7}" srcOrd="1" destOrd="0" presId="urn:microsoft.com/office/officeart/2005/8/layout/radial2"/>
    <dgm:cxn modelId="{2A0D85AF-2050-414F-A645-547BA517A2E0}" type="presParOf" srcId="{0736FAD0-B28D-4668-9645-41ABF0B3DFE3}" destId="{F1DAA2B8-5D74-40C5-9424-C85D678F320A}" srcOrd="5" destOrd="0" presId="urn:microsoft.com/office/officeart/2005/8/layout/radial2"/>
    <dgm:cxn modelId="{14338223-B2BA-4D21-AD7B-4CC256FE1B66}" type="presParOf" srcId="{0736FAD0-B28D-4668-9645-41ABF0B3DFE3}" destId="{13CE2205-49A9-4323-9E19-C4F7C56EC03C}" srcOrd="6" destOrd="0" presId="urn:microsoft.com/office/officeart/2005/8/layout/radial2"/>
    <dgm:cxn modelId="{57D6A718-46C6-4BE7-B65A-2B6A970D0798}" type="presParOf" srcId="{13CE2205-49A9-4323-9E19-C4F7C56EC03C}" destId="{BD40ACA3-BAE7-499A-AD14-97DA89FEDC5D}" srcOrd="0" destOrd="0" presId="urn:microsoft.com/office/officeart/2005/8/layout/radial2"/>
    <dgm:cxn modelId="{92DEB6BA-E571-4CD9-824A-587681DA91E0}" type="presParOf" srcId="{13CE2205-49A9-4323-9E19-C4F7C56EC03C}" destId="{CFF2DA67-342C-495B-AEB3-53A2E96D7610}" srcOrd="1" destOrd="0" presId="urn:microsoft.com/office/officeart/2005/8/layout/radial2"/>
    <dgm:cxn modelId="{261C65F9-7986-48E3-BFEF-94C70ACCE63B}" type="presParOf" srcId="{0736FAD0-B28D-4668-9645-41ABF0B3DFE3}" destId="{39500FE7-33AD-4DF5-919B-9DB9452413A3}" srcOrd="7" destOrd="0" presId="urn:microsoft.com/office/officeart/2005/8/layout/radial2"/>
    <dgm:cxn modelId="{8C2ACE2A-9462-41AE-8449-E88EA1B57CB3}" type="presParOf" srcId="{0736FAD0-B28D-4668-9645-41ABF0B3DFE3}" destId="{3A199CD9-7A22-456F-B5A3-0BB01B7A774B}" srcOrd="8" destOrd="0" presId="urn:microsoft.com/office/officeart/2005/8/layout/radial2"/>
    <dgm:cxn modelId="{9D01EA35-2EDD-434F-87F1-6E8979743D1F}" type="presParOf" srcId="{3A199CD9-7A22-456F-B5A3-0BB01B7A774B}" destId="{87B82EE6-D3F6-4CC7-B129-5B903F0553A9}" srcOrd="0" destOrd="0" presId="urn:microsoft.com/office/officeart/2005/8/layout/radial2"/>
    <dgm:cxn modelId="{CBBED859-B504-4DE2-BA5D-B1EB829015AB}" type="presParOf" srcId="{3A199CD9-7A22-456F-B5A3-0BB01B7A774B}" destId="{29F062E5-4E14-443D-AFE2-7E75200871D2}" srcOrd="1" destOrd="0" presId="urn:microsoft.com/office/officeart/2005/8/layout/radial2"/>
    <dgm:cxn modelId="{4783E227-A67D-4E79-A272-F1852BB6C7B1}" type="presParOf" srcId="{0736FAD0-B28D-4668-9645-41ABF0B3DFE3}" destId="{2B433C71-8840-45D1-B09B-5ADAE08CCE4E}" srcOrd="9" destOrd="0" presId="urn:microsoft.com/office/officeart/2005/8/layout/radial2"/>
    <dgm:cxn modelId="{CE3A21E0-2BFD-4764-BB22-D25A50E2CDAB}" type="presParOf" srcId="{0736FAD0-B28D-4668-9645-41ABF0B3DFE3}" destId="{87942DE2-3FDC-44BB-A14F-A0BB511410B2}" srcOrd="10" destOrd="0" presId="urn:microsoft.com/office/officeart/2005/8/layout/radial2"/>
    <dgm:cxn modelId="{A3EEC87F-2182-4DDD-A0EF-BA35F875ECAA}" type="presParOf" srcId="{87942DE2-3FDC-44BB-A14F-A0BB511410B2}" destId="{E4292A64-1F59-4360-9CE0-1E1F93F2667A}" srcOrd="0" destOrd="0" presId="urn:microsoft.com/office/officeart/2005/8/layout/radial2"/>
    <dgm:cxn modelId="{BEE1197E-89E2-4B7B-95AF-622FF41A0F6A}" type="presParOf" srcId="{87942DE2-3FDC-44BB-A14F-A0BB511410B2}" destId="{BFB134AA-3FBA-4F33-9A83-83A20E1DD52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7E515-7BA4-4DD4-A662-F0990BD62AC7}">
      <dsp:nvSpPr>
        <dsp:cNvPr id="0" name=""/>
        <dsp:cNvSpPr/>
      </dsp:nvSpPr>
      <dsp:spPr>
        <a:xfrm>
          <a:off x="1485" y="2076117"/>
          <a:ext cx="1866882" cy="102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Data </a:t>
          </a:r>
          <a:r>
            <a:rPr lang="fr-FR" sz="1900" kern="1200" dirty="0" err="1"/>
            <a:t>Cleaning</a:t>
          </a:r>
          <a:endParaRPr lang="fr-FR" sz="1900" kern="1200" dirty="0"/>
        </a:p>
      </dsp:txBody>
      <dsp:txXfrm>
        <a:off x="1485" y="2076117"/>
        <a:ext cx="1866882" cy="684392"/>
      </dsp:txXfrm>
    </dsp:sp>
    <dsp:sp modelId="{DBB5B95D-643E-4A47-8AF1-137C174CF09A}">
      <dsp:nvSpPr>
        <dsp:cNvPr id="0" name=""/>
        <dsp:cNvSpPr/>
      </dsp:nvSpPr>
      <dsp:spPr>
        <a:xfrm>
          <a:off x="383859" y="2760509"/>
          <a:ext cx="1866882" cy="230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Preparation</a:t>
          </a:r>
          <a:r>
            <a:rPr lang="fr-FR" sz="1900" kern="1200" dirty="0"/>
            <a:t> of the data set</a:t>
          </a:r>
        </a:p>
      </dsp:txBody>
      <dsp:txXfrm>
        <a:off x="438538" y="2815188"/>
        <a:ext cx="1757524" cy="2199142"/>
      </dsp:txXfrm>
    </dsp:sp>
    <dsp:sp modelId="{116347C1-201E-4D10-A36F-007D6238495E}">
      <dsp:nvSpPr>
        <dsp:cNvPr id="0" name=""/>
        <dsp:cNvSpPr/>
      </dsp:nvSpPr>
      <dsp:spPr>
        <a:xfrm>
          <a:off x="2151380" y="2185913"/>
          <a:ext cx="599986" cy="4647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2151380" y="2278873"/>
        <a:ext cx="460546" cy="278879"/>
      </dsp:txXfrm>
    </dsp:sp>
    <dsp:sp modelId="{C456BB9B-C57C-42CE-9F78-ED5E2ECFEDD7}">
      <dsp:nvSpPr>
        <dsp:cNvPr id="0" name=""/>
        <dsp:cNvSpPr/>
      </dsp:nvSpPr>
      <dsp:spPr>
        <a:xfrm>
          <a:off x="3000418" y="2076117"/>
          <a:ext cx="1866882" cy="102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Data-</a:t>
          </a:r>
          <a:r>
            <a:rPr lang="fr-FR" sz="1900" kern="1200" dirty="0" err="1"/>
            <a:t>visualization</a:t>
          </a:r>
          <a:endParaRPr lang="fr-FR" sz="1900" kern="1200" dirty="0"/>
        </a:p>
      </dsp:txBody>
      <dsp:txXfrm>
        <a:off x="3000418" y="2076117"/>
        <a:ext cx="1866882" cy="684392"/>
      </dsp:txXfrm>
    </dsp:sp>
    <dsp:sp modelId="{DF53E7BF-525C-4661-BE6F-769FA26DAF9C}">
      <dsp:nvSpPr>
        <dsp:cNvPr id="0" name=""/>
        <dsp:cNvSpPr/>
      </dsp:nvSpPr>
      <dsp:spPr>
        <a:xfrm>
          <a:off x="3382791" y="2760509"/>
          <a:ext cx="1866882" cy="230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Data set </a:t>
          </a:r>
          <a:r>
            <a:rPr lang="fr-FR" sz="1900" kern="1200" dirty="0" err="1"/>
            <a:t>presentation</a:t>
          </a:r>
          <a:r>
            <a:rPr lang="fr-FR" sz="1900" kern="1200" dirty="0"/>
            <a:t>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First </a:t>
          </a:r>
          <a:r>
            <a:rPr lang="fr-FR" sz="1900" kern="1200" dirty="0" err="1"/>
            <a:t>link</a:t>
          </a:r>
          <a:r>
            <a:rPr lang="fr-FR" sz="1900" kern="1200" dirty="0"/>
            <a:t> </a:t>
          </a:r>
          <a:r>
            <a:rPr lang="fr-FR" sz="1900" kern="1200" dirty="0" err="1"/>
            <a:t>between</a:t>
          </a:r>
          <a:r>
            <a:rPr lang="fr-FR" sz="1900" kern="1200" dirty="0"/>
            <a:t> the </a:t>
          </a:r>
          <a:r>
            <a:rPr lang="fr-FR" sz="1900" kern="1200" dirty="0" err="1"/>
            <a:t>features</a:t>
          </a:r>
          <a:r>
            <a:rPr lang="fr-FR" sz="1900" kern="1200" dirty="0"/>
            <a:t> and the </a:t>
          </a:r>
          <a:r>
            <a:rPr lang="fr-FR" sz="1900" kern="1200" dirty="0" err="1"/>
            <a:t>target</a:t>
          </a:r>
          <a:endParaRPr lang="fr-FR" sz="1900" kern="1200" dirty="0"/>
        </a:p>
      </dsp:txBody>
      <dsp:txXfrm>
        <a:off x="3437470" y="2815188"/>
        <a:ext cx="1757524" cy="2199142"/>
      </dsp:txXfrm>
    </dsp:sp>
    <dsp:sp modelId="{DD4CA17E-65D3-4CE0-9DB5-15586F959E93}">
      <dsp:nvSpPr>
        <dsp:cNvPr id="0" name=""/>
        <dsp:cNvSpPr/>
      </dsp:nvSpPr>
      <dsp:spPr>
        <a:xfrm>
          <a:off x="5150313" y="2185913"/>
          <a:ext cx="599986" cy="4647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5150313" y="2278873"/>
        <a:ext cx="460546" cy="278879"/>
      </dsp:txXfrm>
    </dsp:sp>
    <dsp:sp modelId="{4D05BC67-6782-45BB-8C37-41E49339A891}">
      <dsp:nvSpPr>
        <dsp:cNvPr id="0" name=""/>
        <dsp:cNvSpPr/>
      </dsp:nvSpPr>
      <dsp:spPr>
        <a:xfrm>
          <a:off x="5999350" y="2076117"/>
          <a:ext cx="1866882" cy="102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Modeling</a:t>
          </a:r>
        </a:p>
      </dsp:txBody>
      <dsp:txXfrm>
        <a:off x="5999350" y="2076117"/>
        <a:ext cx="1866882" cy="684392"/>
      </dsp:txXfrm>
    </dsp:sp>
    <dsp:sp modelId="{2C9741A9-FCB6-458D-8F23-5B69CA763900}">
      <dsp:nvSpPr>
        <dsp:cNvPr id="0" name=""/>
        <dsp:cNvSpPr/>
      </dsp:nvSpPr>
      <dsp:spPr>
        <a:xfrm>
          <a:off x="6381724" y="2760509"/>
          <a:ext cx="1866882" cy="230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 err="1"/>
            <a:t>Creation</a:t>
          </a:r>
          <a:r>
            <a:rPr lang="fr-FR" sz="1900" kern="1200" dirty="0"/>
            <a:t> and </a:t>
          </a:r>
          <a:r>
            <a:rPr lang="fr-FR" sz="1900" kern="1200" dirty="0" err="1"/>
            <a:t>optimization</a:t>
          </a:r>
          <a:r>
            <a:rPr lang="fr-FR" sz="1900" kern="1200" dirty="0"/>
            <a:t> of </a:t>
          </a:r>
          <a:r>
            <a:rPr lang="fr-FR" sz="1900" kern="1200" dirty="0" err="1"/>
            <a:t>various</a:t>
          </a:r>
          <a:r>
            <a:rPr lang="fr-FR" sz="1900" kern="1200" dirty="0"/>
            <a:t> machine </a:t>
          </a:r>
          <a:r>
            <a:rPr lang="fr-FR" sz="1900" kern="1200" dirty="0" err="1"/>
            <a:t>learning</a:t>
          </a:r>
          <a:r>
            <a:rPr lang="fr-FR" sz="1900" kern="1200" dirty="0"/>
            <a:t> model in a classification </a:t>
          </a:r>
          <a:r>
            <a:rPr lang="fr-FR" sz="1900" kern="1200" dirty="0" err="1"/>
            <a:t>problem</a:t>
          </a:r>
          <a:endParaRPr lang="fr-FR" sz="1900" kern="1200" dirty="0"/>
        </a:p>
      </dsp:txBody>
      <dsp:txXfrm>
        <a:off x="6436403" y="2815188"/>
        <a:ext cx="1757524" cy="2199142"/>
      </dsp:txXfrm>
    </dsp:sp>
    <dsp:sp modelId="{4B64B0D2-7225-48FC-93F9-94367AAD0490}">
      <dsp:nvSpPr>
        <dsp:cNvPr id="0" name=""/>
        <dsp:cNvSpPr/>
      </dsp:nvSpPr>
      <dsp:spPr>
        <a:xfrm>
          <a:off x="8149245" y="2185913"/>
          <a:ext cx="599986" cy="46479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/>
        </a:p>
      </dsp:txBody>
      <dsp:txXfrm>
        <a:off x="8149245" y="2278873"/>
        <a:ext cx="460546" cy="278879"/>
      </dsp:txXfrm>
    </dsp:sp>
    <dsp:sp modelId="{693DF588-B125-4E2A-9E87-87286ED1529A}">
      <dsp:nvSpPr>
        <dsp:cNvPr id="0" name=""/>
        <dsp:cNvSpPr/>
      </dsp:nvSpPr>
      <dsp:spPr>
        <a:xfrm>
          <a:off x="8998283" y="2076117"/>
          <a:ext cx="1866882" cy="10265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Flask API</a:t>
          </a:r>
        </a:p>
      </dsp:txBody>
      <dsp:txXfrm>
        <a:off x="8998283" y="2076117"/>
        <a:ext cx="1866882" cy="684392"/>
      </dsp:txXfrm>
    </dsp:sp>
    <dsp:sp modelId="{2389D24F-4479-4DA7-B0F2-98526F8385A5}">
      <dsp:nvSpPr>
        <dsp:cNvPr id="0" name=""/>
        <dsp:cNvSpPr/>
      </dsp:nvSpPr>
      <dsp:spPr>
        <a:xfrm>
          <a:off x="9380657" y="2760509"/>
          <a:ext cx="1866882" cy="2308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 dirty="0"/>
            <a:t>Web application to </a:t>
          </a:r>
          <a:r>
            <a:rPr lang="fr-FR" sz="1900" kern="1200" dirty="0" err="1"/>
            <a:t>make</a:t>
          </a:r>
          <a:r>
            <a:rPr lang="fr-FR" sz="1900" kern="1200" dirty="0"/>
            <a:t> </a:t>
          </a:r>
          <a:r>
            <a:rPr lang="fr-FR" sz="1900" kern="1200" dirty="0" err="1"/>
            <a:t>prediction</a:t>
          </a:r>
          <a:r>
            <a:rPr lang="fr-FR" sz="1900" kern="1200" dirty="0"/>
            <a:t> </a:t>
          </a:r>
          <a:r>
            <a:rPr lang="fr-FR" sz="1900" kern="1200" dirty="0" err="1"/>
            <a:t>based</a:t>
          </a:r>
          <a:r>
            <a:rPr lang="fr-FR" sz="1900" kern="1200" dirty="0"/>
            <a:t> on ML model</a:t>
          </a:r>
        </a:p>
      </dsp:txBody>
      <dsp:txXfrm>
        <a:off x="9435336" y="2815188"/>
        <a:ext cx="1757524" cy="2199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8E5BE-6F6A-4336-ACEC-9F1712D225B2}">
      <dsp:nvSpPr>
        <dsp:cNvPr id="0" name=""/>
        <dsp:cNvSpPr/>
      </dsp:nvSpPr>
      <dsp:spPr>
        <a:xfrm>
          <a:off x="359" y="817583"/>
          <a:ext cx="3868503" cy="4551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7DA585-773D-422E-8C98-AB89D67E2D9E}">
      <dsp:nvSpPr>
        <dsp:cNvPr id="0" name=""/>
        <dsp:cNvSpPr/>
      </dsp:nvSpPr>
      <dsp:spPr>
        <a:xfrm>
          <a:off x="0" y="2972941"/>
          <a:ext cx="284194" cy="2841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EB67-FBCA-4343-B890-CA8DE3FDA8D7}">
      <dsp:nvSpPr>
        <dsp:cNvPr id="0" name=""/>
        <dsp:cNvSpPr/>
      </dsp:nvSpPr>
      <dsp:spPr>
        <a:xfrm>
          <a:off x="359" y="0"/>
          <a:ext cx="3868503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 err="1"/>
            <a:t>Problems</a:t>
          </a:r>
          <a:endParaRPr lang="fr-FR" sz="5400" kern="1200" dirty="0"/>
        </a:p>
      </dsp:txBody>
      <dsp:txXfrm>
        <a:off x="359" y="0"/>
        <a:ext cx="3868503" cy="817583"/>
      </dsp:txXfrm>
    </dsp:sp>
    <dsp:sp modelId="{C2F209D5-D229-468A-AA7E-4686F4673705}">
      <dsp:nvSpPr>
        <dsp:cNvPr id="0" name=""/>
        <dsp:cNvSpPr/>
      </dsp:nvSpPr>
      <dsp:spPr>
        <a:xfrm>
          <a:off x="359" y="1650955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50445-0AED-4878-AD57-D198DB6B169E}">
      <dsp:nvSpPr>
        <dsp:cNvPr id="0" name=""/>
        <dsp:cNvSpPr/>
      </dsp:nvSpPr>
      <dsp:spPr>
        <a:xfrm>
          <a:off x="271154" y="1461828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Column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r>
            <a:rPr lang="fr-FR" sz="1600" kern="1200" dirty="0"/>
            <a:t> </a:t>
          </a:r>
          <a:r>
            <a:rPr lang="fr-FR" sz="1600" kern="1200" dirty="0" err="1"/>
            <a:t>instead</a:t>
          </a:r>
          <a:r>
            <a:rPr lang="fr-FR" sz="1600" kern="1200" dirty="0"/>
            <a:t> of first </a:t>
          </a:r>
          <a:r>
            <a:rPr lang="fr-FR" sz="1600" kern="1200" dirty="0" err="1"/>
            <a:t>row</a:t>
          </a:r>
          <a:endParaRPr lang="fr-FR" sz="1600" kern="1200" dirty="0"/>
        </a:p>
      </dsp:txBody>
      <dsp:txXfrm>
        <a:off x="271154" y="1461828"/>
        <a:ext cx="3597707" cy="662441"/>
      </dsp:txXfrm>
    </dsp:sp>
    <dsp:sp modelId="{51222E8A-4B9F-439A-836D-E6F2226D3235}">
      <dsp:nvSpPr>
        <dsp:cNvPr id="0" name=""/>
        <dsp:cNvSpPr/>
      </dsp:nvSpPr>
      <dsp:spPr>
        <a:xfrm>
          <a:off x="359" y="2313396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67367-77D6-4455-9604-2CBE70DD231C}">
      <dsp:nvSpPr>
        <dsp:cNvPr id="0" name=""/>
        <dsp:cNvSpPr/>
      </dsp:nvSpPr>
      <dsp:spPr>
        <a:xfrm>
          <a:off x="271154" y="2124269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Unable</a:t>
          </a:r>
          <a:r>
            <a:rPr lang="fr-FR" sz="1600" kern="1200" dirty="0"/>
            <a:t> to </a:t>
          </a:r>
          <a:r>
            <a:rPr lang="fr-FR" sz="1600" kern="1200" dirty="0" err="1"/>
            <a:t>see</a:t>
          </a:r>
          <a:r>
            <a:rPr lang="fr-FR" sz="1600" kern="1200" dirty="0"/>
            <a:t> </a:t>
          </a:r>
          <a:r>
            <a:rPr lang="fr-FR" sz="1600" kern="1200" dirty="0" err="1"/>
            <a:t>features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endParaRPr lang="fr-FR" sz="1600" kern="1200" dirty="0"/>
        </a:p>
      </dsp:txBody>
      <dsp:txXfrm>
        <a:off x="271154" y="2124269"/>
        <a:ext cx="3597707" cy="662441"/>
      </dsp:txXfrm>
    </dsp:sp>
    <dsp:sp modelId="{A5EB54AE-5A43-4192-8DA5-B91E6F450E8B}">
      <dsp:nvSpPr>
        <dsp:cNvPr id="0" name=""/>
        <dsp:cNvSpPr/>
      </dsp:nvSpPr>
      <dsp:spPr>
        <a:xfrm>
          <a:off x="359" y="2975837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2DF5A-6CD3-491A-878E-FB21D790BF48}">
      <dsp:nvSpPr>
        <dsp:cNvPr id="0" name=""/>
        <dsp:cNvSpPr/>
      </dsp:nvSpPr>
      <dsp:spPr>
        <a:xfrm>
          <a:off x="271154" y="2786710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Float data </a:t>
          </a:r>
          <a:r>
            <a:rPr lang="fr-FR" sz="1600" kern="1200" dirty="0" err="1"/>
            <a:t>instead</a:t>
          </a:r>
          <a:r>
            <a:rPr lang="fr-FR" sz="1600" kern="1200" dirty="0"/>
            <a:t> of </a:t>
          </a:r>
          <a:r>
            <a:rPr lang="fr-FR" sz="1600" kern="1200" dirty="0" err="1"/>
            <a:t>clear</a:t>
          </a:r>
          <a:r>
            <a:rPr lang="fr-FR" sz="1600" kern="1200" dirty="0"/>
            <a:t> </a:t>
          </a:r>
          <a:r>
            <a:rPr lang="fr-FR" sz="1600" kern="1200" dirty="0" err="1"/>
            <a:t>categories</a:t>
          </a:r>
          <a:endParaRPr lang="fr-FR" sz="1600" kern="1200" dirty="0"/>
        </a:p>
      </dsp:txBody>
      <dsp:txXfrm>
        <a:off x="271154" y="2786710"/>
        <a:ext cx="3597707" cy="662441"/>
      </dsp:txXfrm>
    </dsp:sp>
    <dsp:sp modelId="{BCFE2322-98E2-458C-8B4A-84C37F81D7EB}">
      <dsp:nvSpPr>
        <dsp:cNvPr id="0" name=""/>
        <dsp:cNvSpPr/>
      </dsp:nvSpPr>
      <dsp:spPr>
        <a:xfrm>
          <a:off x="4062287" y="817583"/>
          <a:ext cx="3868503" cy="4551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783168-3039-4C0C-BF89-B941EAA3D528}">
      <dsp:nvSpPr>
        <dsp:cNvPr id="0" name=""/>
        <dsp:cNvSpPr/>
      </dsp:nvSpPr>
      <dsp:spPr>
        <a:xfrm>
          <a:off x="4062287" y="3649249"/>
          <a:ext cx="284194" cy="2841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B4D26-7AAE-41FF-BD71-0D492E85D96B}">
      <dsp:nvSpPr>
        <dsp:cNvPr id="0" name=""/>
        <dsp:cNvSpPr/>
      </dsp:nvSpPr>
      <dsp:spPr>
        <a:xfrm>
          <a:off x="4062287" y="0"/>
          <a:ext cx="3868503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/>
            <a:t>Solutions</a:t>
          </a:r>
        </a:p>
      </dsp:txBody>
      <dsp:txXfrm>
        <a:off x="4062287" y="0"/>
        <a:ext cx="3868503" cy="817583"/>
      </dsp:txXfrm>
    </dsp:sp>
    <dsp:sp modelId="{7C536CCF-40DE-4C90-AFDE-6D5AAE1959B3}">
      <dsp:nvSpPr>
        <dsp:cNvPr id="0" name=""/>
        <dsp:cNvSpPr/>
      </dsp:nvSpPr>
      <dsp:spPr>
        <a:xfrm>
          <a:off x="4062287" y="1650955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4AD1-CA4E-4BDA-875F-BFF30C3A0B02}">
      <dsp:nvSpPr>
        <dsp:cNvPr id="0" name=""/>
        <dsp:cNvSpPr/>
      </dsp:nvSpPr>
      <dsp:spPr>
        <a:xfrm>
          <a:off x="4333082" y="1461828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Addition of a </a:t>
          </a:r>
          <a:r>
            <a:rPr lang="fr-FR" sz="1600" kern="1200" dirty="0" err="1"/>
            <a:t>row</a:t>
          </a:r>
          <a:r>
            <a:rPr lang="fr-FR" sz="1600" kern="1200" dirty="0"/>
            <a:t> </a:t>
          </a:r>
          <a:r>
            <a:rPr lang="fr-FR" sz="1600" kern="1200" dirty="0" err="1"/>
            <a:t>which</a:t>
          </a:r>
          <a:r>
            <a:rPr lang="fr-FR" sz="1600" kern="1200" dirty="0"/>
            <a:t> value </a:t>
          </a:r>
          <a:r>
            <a:rPr lang="fr-FR" sz="1600" kern="1200" dirty="0" err="1"/>
            <a:t>were</a:t>
          </a:r>
          <a:r>
            <a:rPr lang="fr-FR" sz="1600" kern="1200" dirty="0"/>
            <a:t> </a:t>
          </a:r>
          <a:r>
            <a:rPr lang="fr-FR" sz="1600" kern="1200" dirty="0" err="1"/>
            <a:t>columns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endParaRPr lang="fr-FR" sz="1600" kern="1200" dirty="0"/>
        </a:p>
      </dsp:txBody>
      <dsp:txXfrm>
        <a:off x="4333082" y="1461828"/>
        <a:ext cx="3597707" cy="662441"/>
      </dsp:txXfrm>
    </dsp:sp>
    <dsp:sp modelId="{8FD70E68-FC60-41B4-8AEC-FC57FFBE2C65}">
      <dsp:nvSpPr>
        <dsp:cNvPr id="0" name=""/>
        <dsp:cNvSpPr/>
      </dsp:nvSpPr>
      <dsp:spPr>
        <a:xfrm>
          <a:off x="4062287" y="2313396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3C1AE-2CE7-4364-9CA5-73E31BF18D61}">
      <dsp:nvSpPr>
        <dsp:cNvPr id="0" name=""/>
        <dsp:cNvSpPr/>
      </dsp:nvSpPr>
      <dsp:spPr>
        <a:xfrm>
          <a:off x="4333082" y="2124269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renamed</a:t>
          </a:r>
          <a:r>
            <a:rPr lang="fr-FR" sz="1600" kern="1200" dirty="0"/>
            <a:t> the </a:t>
          </a:r>
          <a:r>
            <a:rPr lang="fr-FR" sz="1600" kern="1200" dirty="0" err="1"/>
            <a:t>columns</a:t>
          </a:r>
          <a:endParaRPr lang="fr-FR" sz="1600" kern="1200" dirty="0"/>
        </a:p>
      </dsp:txBody>
      <dsp:txXfrm>
        <a:off x="4333082" y="2124269"/>
        <a:ext cx="3597707" cy="662441"/>
      </dsp:txXfrm>
    </dsp:sp>
    <dsp:sp modelId="{01EBAA27-5632-49F8-AF18-B470EE2A5B09}">
      <dsp:nvSpPr>
        <dsp:cNvPr id="0" name=""/>
        <dsp:cNvSpPr/>
      </dsp:nvSpPr>
      <dsp:spPr>
        <a:xfrm>
          <a:off x="4062287" y="2975837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04D81-5982-4B27-AE91-A84529AFCCD1}">
      <dsp:nvSpPr>
        <dsp:cNvPr id="0" name=""/>
        <dsp:cNvSpPr/>
      </dsp:nvSpPr>
      <dsp:spPr>
        <a:xfrm>
          <a:off x="4333082" y="2786710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applied</a:t>
          </a:r>
          <a:r>
            <a:rPr lang="fr-FR" sz="1600" kern="1200" dirty="0"/>
            <a:t> a </a:t>
          </a:r>
          <a:r>
            <a:rPr lang="fr-FR" sz="1600" kern="1200" dirty="0" err="1"/>
            <a:t>dictionnary</a:t>
          </a:r>
          <a:r>
            <a:rPr lang="fr-FR" sz="1600" kern="1200" dirty="0"/>
            <a:t> on </a:t>
          </a:r>
          <a:r>
            <a:rPr lang="fr-FR" sz="1600" kern="1200" dirty="0" err="1"/>
            <a:t>each</a:t>
          </a:r>
          <a:r>
            <a:rPr lang="fr-FR" sz="1600" kern="1200" dirty="0"/>
            <a:t> </a:t>
          </a:r>
          <a:r>
            <a:rPr lang="fr-FR" sz="1600" kern="1200" dirty="0" err="1"/>
            <a:t>features</a:t>
          </a:r>
          <a:r>
            <a:rPr lang="fr-FR" sz="1600" kern="1200" dirty="0"/>
            <a:t> to have </a:t>
          </a:r>
          <a:r>
            <a:rPr lang="fr-FR" sz="1600" kern="1200" dirty="0" err="1"/>
            <a:t>clear</a:t>
          </a:r>
          <a:r>
            <a:rPr lang="fr-FR" sz="1600" kern="1200" dirty="0"/>
            <a:t> data</a:t>
          </a:r>
        </a:p>
      </dsp:txBody>
      <dsp:txXfrm>
        <a:off x="4333082" y="2786710"/>
        <a:ext cx="3597707" cy="662441"/>
      </dsp:txXfrm>
    </dsp:sp>
    <dsp:sp modelId="{D5800FD9-B0B2-42FC-A74A-3A3B6F372228}">
      <dsp:nvSpPr>
        <dsp:cNvPr id="0" name=""/>
        <dsp:cNvSpPr/>
      </dsp:nvSpPr>
      <dsp:spPr>
        <a:xfrm>
          <a:off x="4062287" y="3638278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BF6C9-CA4D-4763-A631-704807EB76A5}">
      <dsp:nvSpPr>
        <dsp:cNvPr id="0" name=""/>
        <dsp:cNvSpPr/>
      </dsp:nvSpPr>
      <dsp:spPr>
        <a:xfrm>
          <a:off x="4333082" y="3449151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en-US" sz="1600" kern="1200" noProof="0" dirty="0"/>
            <a:t>deleted</a:t>
          </a:r>
          <a:r>
            <a:rPr lang="fr-FR" sz="1600" kern="1200" dirty="0"/>
            <a:t> </a:t>
          </a:r>
          <a:r>
            <a:rPr lang="fr-FR" sz="1600" kern="1200" dirty="0" err="1"/>
            <a:t>some</a:t>
          </a:r>
          <a:r>
            <a:rPr lang="fr-FR" sz="1600" kern="1200" dirty="0"/>
            <a:t> </a:t>
          </a:r>
          <a:r>
            <a:rPr lang="fr-FR" sz="1600" kern="1200" dirty="0" err="1"/>
            <a:t>outeliers</a:t>
          </a:r>
          <a:endParaRPr lang="fr-FR" sz="1600" kern="1200" dirty="0"/>
        </a:p>
      </dsp:txBody>
      <dsp:txXfrm>
        <a:off x="4333082" y="3449151"/>
        <a:ext cx="3597707" cy="662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E8E5BE-6F6A-4336-ACEC-9F1712D225B2}">
      <dsp:nvSpPr>
        <dsp:cNvPr id="0" name=""/>
        <dsp:cNvSpPr/>
      </dsp:nvSpPr>
      <dsp:spPr>
        <a:xfrm>
          <a:off x="359" y="817583"/>
          <a:ext cx="3868503" cy="4551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7DA585-773D-422E-8C98-AB89D67E2D9E}">
      <dsp:nvSpPr>
        <dsp:cNvPr id="0" name=""/>
        <dsp:cNvSpPr/>
      </dsp:nvSpPr>
      <dsp:spPr>
        <a:xfrm>
          <a:off x="0" y="2972941"/>
          <a:ext cx="284194" cy="2841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EB67-FBCA-4343-B890-CA8DE3FDA8D7}">
      <dsp:nvSpPr>
        <dsp:cNvPr id="0" name=""/>
        <dsp:cNvSpPr/>
      </dsp:nvSpPr>
      <dsp:spPr>
        <a:xfrm>
          <a:off x="359" y="0"/>
          <a:ext cx="3868503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 err="1"/>
            <a:t>Problems</a:t>
          </a:r>
          <a:endParaRPr lang="fr-FR" sz="5400" kern="1200" dirty="0"/>
        </a:p>
      </dsp:txBody>
      <dsp:txXfrm>
        <a:off x="359" y="0"/>
        <a:ext cx="3868503" cy="817583"/>
      </dsp:txXfrm>
    </dsp:sp>
    <dsp:sp modelId="{C2F209D5-D229-468A-AA7E-4686F4673705}">
      <dsp:nvSpPr>
        <dsp:cNvPr id="0" name=""/>
        <dsp:cNvSpPr/>
      </dsp:nvSpPr>
      <dsp:spPr>
        <a:xfrm>
          <a:off x="359" y="1650955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50445-0AED-4878-AD57-D198DB6B169E}">
      <dsp:nvSpPr>
        <dsp:cNvPr id="0" name=""/>
        <dsp:cNvSpPr/>
      </dsp:nvSpPr>
      <dsp:spPr>
        <a:xfrm>
          <a:off x="271154" y="1461828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Column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r>
            <a:rPr lang="fr-FR" sz="1600" kern="1200" dirty="0"/>
            <a:t> </a:t>
          </a:r>
          <a:r>
            <a:rPr lang="fr-FR" sz="1600" kern="1200" dirty="0" err="1"/>
            <a:t>instead</a:t>
          </a:r>
          <a:r>
            <a:rPr lang="fr-FR" sz="1600" kern="1200" dirty="0"/>
            <a:t> of first </a:t>
          </a:r>
          <a:r>
            <a:rPr lang="fr-FR" sz="1600" kern="1200" dirty="0" err="1"/>
            <a:t>row</a:t>
          </a:r>
          <a:endParaRPr lang="fr-FR" sz="1600" kern="1200" dirty="0"/>
        </a:p>
      </dsp:txBody>
      <dsp:txXfrm>
        <a:off x="271154" y="1461828"/>
        <a:ext cx="3597707" cy="662441"/>
      </dsp:txXfrm>
    </dsp:sp>
    <dsp:sp modelId="{51222E8A-4B9F-439A-836D-E6F2226D3235}">
      <dsp:nvSpPr>
        <dsp:cNvPr id="0" name=""/>
        <dsp:cNvSpPr/>
      </dsp:nvSpPr>
      <dsp:spPr>
        <a:xfrm>
          <a:off x="359" y="2313396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67367-77D6-4455-9604-2CBE70DD231C}">
      <dsp:nvSpPr>
        <dsp:cNvPr id="0" name=""/>
        <dsp:cNvSpPr/>
      </dsp:nvSpPr>
      <dsp:spPr>
        <a:xfrm>
          <a:off x="271154" y="2124269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Unable</a:t>
          </a:r>
          <a:r>
            <a:rPr lang="fr-FR" sz="1600" kern="1200" dirty="0"/>
            <a:t> to </a:t>
          </a:r>
          <a:r>
            <a:rPr lang="fr-FR" sz="1600" kern="1200" dirty="0" err="1"/>
            <a:t>see</a:t>
          </a:r>
          <a:r>
            <a:rPr lang="fr-FR" sz="1600" kern="1200" dirty="0"/>
            <a:t> </a:t>
          </a:r>
          <a:r>
            <a:rPr lang="fr-FR" sz="1600" kern="1200" dirty="0" err="1"/>
            <a:t>features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endParaRPr lang="fr-FR" sz="1600" kern="1200" dirty="0"/>
        </a:p>
      </dsp:txBody>
      <dsp:txXfrm>
        <a:off x="271154" y="2124269"/>
        <a:ext cx="3597707" cy="662441"/>
      </dsp:txXfrm>
    </dsp:sp>
    <dsp:sp modelId="{A5EB54AE-5A43-4192-8DA5-B91E6F450E8B}">
      <dsp:nvSpPr>
        <dsp:cNvPr id="0" name=""/>
        <dsp:cNvSpPr/>
      </dsp:nvSpPr>
      <dsp:spPr>
        <a:xfrm>
          <a:off x="359" y="2975837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2DF5A-6CD3-491A-878E-FB21D790BF48}">
      <dsp:nvSpPr>
        <dsp:cNvPr id="0" name=""/>
        <dsp:cNvSpPr/>
      </dsp:nvSpPr>
      <dsp:spPr>
        <a:xfrm>
          <a:off x="271154" y="2786710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Float data </a:t>
          </a:r>
          <a:r>
            <a:rPr lang="fr-FR" sz="1600" kern="1200" dirty="0" err="1"/>
            <a:t>instead</a:t>
          </a:r>
          <a:r>
            <a:rPr lang="fr-FR" sz="1600" kern="1200" dirty="0"/>
            <a:t> of </a:t>
          </a:r>
          <a:r>
            <a:rPr lang="fr-FR" sz="1600" kern="1200" dirty="0" err="1"/>
            <a:t>clear</a:t>
          </a:r>
          <a:r>
            <a:rPr lang="fr-FR" sz="1600" kern="1200" dirty="0"/>
            <a:t> </a:t>
          </a:r>
          <a:r>
            <a:rPr lang="fr-FR" sz="1600" kern="1200" dirty="0" err="1"/>
            <a:t>categories</a:t>
          </a:r>
          <a:endParaRPr lang="fr-FR" sz="1600" kern="1200" dirty="0"/>
        </a:p>
      </dsp:txBody>
      <dsp:txXfrm>
        <a:off x="271154" y="2786710"/>
        <a:ext cx="3597707" cy="662441"/>
      </dsp:txXfrm>
    </dsp:sp>
    <dsp:sp modelId="{BCFE2322-98E2-458C-8B4A-84C37F81D7EB}">
      <dsp:nvSpPr>
        <dsp:cNvPr id="0" name=""/>
        <dsp:cNvSpPr/>
      </dsp:nvSpPr>
      <dsp:spPr>
        <a:xfrm>
          <a:off x="4062287" y="817583"/>
          <a:ext cx="3868503" cy="45511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783168-3039-4C0C-BF89-B941EAA3D528}">
      <dsp:nvSpPr>
        <dsp:cNvPr id="0" name=""/>
        <dsp:cNvSpPr/>
      </dsp:nvSpPr>
      <dsp:spPr>
        <a:xfrm>
          <a:off x="4062287" y="3649249"/>
          <a:ext cx="284194" cy="2841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B4D26-7AAE-41FF-BD71-0D492E85D96B}">
      <dsp:nvSpPr>
        <dsp:cNvPr id="0" name=""/>
        <dsp:cNvSpPr/>
      </dsp:nvSpPr>
      <dsp:spPr>
        <a:xfrm>
          <a:off x="4062287" y="0"/>
          <a:ext cx="3868503" cy="817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/>
            <a:t>Solutions</a:t>
          </a:r>
        </a:p>
      </dsp:txBody>
      <dsp:txXfrm>
        <a:off x="4062287" y="0"/>
        <a:ext cx="3868503" cy="817583"/>
      </dsp:txXfrm>
    </dsp:sp>
    <dsp:sp modelId="{7C536CCF-40DE-4C90-AFDE-6D5AAE1959B3}">
      <dsp:nvSpPr>
        <dsp:cNvPr id="0" name=""/>
        <dsp:cNvSpPr/>
      </dsp:nvSpPr>
      <dsp:spPr>
        <a:xfrm>
          <a:off x="4062287" y="1650955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4AD1-CA4E-4BDA-875F-BFF30C3A0B02}">
      <dsp:nvSpPr>
        <dsp:cNvPr id="0" name=""/>
        <dsp:cNvSpPr/>
      </dsp:nvSpPr>
      <dsp:spPr>
        <a:xfrm>
          <a:off x="4333082" y="1461828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Addition of a </a:t>
          </a:r>
          <a:r>
            <a:rPr lang="fr-FR" sz="1600" kern="1200" dirty="0" err="1"/>
            <a:t>row</a:t>
          </a:r>
          <a:r>
            <a:rPr lang="fr-FR" sz="1600" kern="1200" dirty="0"/>
            <a:t> </a:t>
          </a:r>
          <a:r>
            <a:rPr lang="fr-FR" sz="1600" kern="1200" dirty="0" err="1"/>
            <a:t>which</a:t>
          </a:r>
          <a:r>
            <a:rPr lang="fr-FR" sz="1600" kern="1200" dirty="0"/>
            <a:t> value </a:t>
          </a:r>
          <a:r>
            <a:rPr lang="fr-FR" sz="1600" kern="1200" dirty="0" err="1"/>
            <a:t>were</a:t>
          </a:r>
          <a:r>
            <a:rPr lang="fr-FR" sz="1600" kern="1200" dirty="0"/>
            <a:t> </a:t>
          </a:r>
          <a:r>
            <a:rPr lang="fr-FR" sz="1600" kern="1200" dirty="0" err="1"/>
            <a:t>columns</a:t>
          </a:r>
          <a:r>
            <a:rPr lang="fr-FR" sz="1600" kern="1200" dirty="0"/>
            <a:t> </a:t>
          </a:r>
          <a:r>
            <a:rPr lang="fr-FR" sz="1600" kern="1200" dirty="0" err="1"/>
            <a:t>name</a:t>
          </a:r>
          <a:endParaRPr lang="fr-FR" sz="1600" kern="1200" dirty="0"/>
        </a:p>
      </dsp:txBody>
      <dsp:txXfrm>
        <a:off x="4333082" y="1461828"/>
        <a:ext cx="3597707" cy="662441"/>
      </dsp:txXfrm>
    </dsp:sp>
    <dsp:sp modelId="{8FD70E68-FC60-41B4-8AEC-FC57FFBE2C65}">
      <dsp:nvSpPr>
        <dsp:cNvPr id="0" name=""/>
        <dsp:cNvSpPr/>
      </dsp:nvSpPr>
      <dsp:spPr>
        <a:xfrm>
          <a:off x="4062287" y="2313396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3C1AE-2CE7-4364-9CA5-73E31BF18D61}">
      <dsp:nvSpPr>
        <dsp:cNvPr id="0" name=""/>
        <dsp:cNvSpPr/>
      </dsp:nvSpPr>
      <dsp:spPr>
        <a:xfrm>
          <a:off x="4333082" y="2124269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renamed</a:t>
          </a:r>
          <a:r>
            <a:rPr lang="fr-FR" sz="1600" kern="1200" dirty="0"/>
            <a:t> the </a:t>
          </a:r>
          <a:r>
            <a:rPr lang="fr-FR" sz="1600" kern="1200" dirty="0" err="1"/>
            <a:t>columns</a:t>
          </a:r>
          <a:endParaRPr lang="fr-FR" sz="1600" kern="1200" dirty="0"/>
        </a:p>
      </dsp:txBody>
      <dsp:txXfrm>
        <a:off x="4333082" y="2124269"/>
        <a:ext cx="3597707" cy="662441"/>
      </dsp:txXfrm>
    </dsp:sp>
    <dsp:sp modelId="{01EBAA27-5632-49F8-AF18-B470EE2A5B09}">
      <dsp:nvSpPr>
        <dsp:cNvPr id="0" name=""/>
        <dsp:cNvSpPr/>
      </dsp:nvSpPr>
      <dsp:spPr>
        <a:xfrm>
          <a:off x="4062287" y="2975837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04D81-5982-4B27-AE91-A84529AFCCD1}">
      <dsp:nvSpPr>
        <dsp:cNvPr id="0" name=""/>
        <dsp:cNvSpPr/>
      </dsp:nvSpPr>
      <dsp:spPr>
        <a:xfrm>
          <a:off x="4333082" y="2786710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fr-FR" sz="1600" kern="1200" dirty="0" err="1"/>
            <a:t>applied</a:t>
          </a:r>
          <a:r>
            <a:rPr lang="fr-FR" sz="1600" kern="1200" dirty="0"/>
            <a:t> a </a:t>
          </a:r>
          <a:r>
            <a:rPr lang="fr-FR" sz="1600" kern="1200" dirty="0" err="1"/>
            <a:t>dictionnary</a:t>
          </a:r>
          <a:r>
            <a:rPr lang="fr-FR" sz="1600" kern="1200" dirty="0"/>
            <a:t> on </a:t>
          </a:r>
          <a:r>
            <a:rPr lang="fr-FR" sz="1600" kern="1200" dirty="0" err="1"/>
            <a:t>each</a:t>
          </a:r>
          <a:r>
            <a:rPr lang="fr-FR" sz="1600" kern="1200" dirty="0"/>
            <a:t> </a:t>
          </a:r>
          <a:r>
            <a:rPr lang="fr-FR" sz="1600" kern="1200" dirty="0" err="1"/>
            <a:t>features</a:t>
          </a:r>
          <a:r>
            <a:rPr lang="fr-FR" sz="1600" kern="1200" dirty="0"/>
            <a:t> to have </a:t>
          </a:r>
          <a:r>
            <a:rPr lang="fr-FR" sz="1600" kern="1200" dirty="0" err="1"/>
            <a:t>clear</a:t>
          </a:r>
          <a:r>
            <a:rPr lang="fr-FR" sz="1600" kern="1200" dirty="0"/>
            <a:t> data</a:t>
          </a:r>
        </a:p>
      </dsp:txBody>
      <dsp:txXfrm>
        <a:off x="4333082" y="2786710"/>
        <a:ext cx="3597707" cy="662441"/>
      </dsp:txXfrm>
    </dsp:sp>
    <dsp:sp modelId="{D5800FD9-B0B2-42FC-A74A-3A3B6F372228}">
      <dsp:nvSpPr>
        <dsp:cNvPr id="0" name=""/>
        <dsp:cNvSpPr/>
      </dsp:nvSpPr>
      <dsp:spPr>
        <a:xfrm>
          <a:off x="4062287" y="3638278"/>
          <a:ext cx="284187" cy="2841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BF6C9-CA4D-4763-A631-704807EB76A5}">
      <dsp:nvSpPr>
        <dsp:cNvPr id="0" name=""/>
        <dsp:cNvSpPr/>
      </dsp:nvSpPr>
      <dsp:spPr>
        <a:xfrm>
          <a:off x="4333082" y="3449151"/>
          <a:ext cx="3597707" cy="662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 err="1"/>
            <a:t>We</a:t>
          </a:r>
          <a:r>
            <a:rPr lang="fr-FR" sz="1600" kern="1200" dirty="0"/>
            <a:t> </a:t>
          </a:r>
          <a:r>
            <a:rPr lang="en-US" sz="1600" kern="1200" noProof="0" dirty="0"/>
            <a:t>deleted</a:t>
          </a:r>
          <a:r>
            <a:rPr lang="fr-FR" sz="1600" kern="1200" dirty="0"/>
            <a:t> </a:t>
          </a:r>
          <a:r>
            <a:rPr lang="fr-FR" sz="1600" kern="1200" dirty="0" err="1"/>
            <a:t>some</a:t>
          </a:r>
          <a:r>
            <a:rPr lang="fr-FR" sz="1600" kern="1200" dirty="0"/>
            <a:t> </a:t>
          </a:r>
          <a:r>
            <a:rPr lang="fr-FR" sz="1600" kern="1200" dirty="0" err="1"/>
            <a:t>outeliers</a:t>
          </a:r>
          <a:endParaRPr lang="fr-FR" sz="1600" kern="1200" dirty="0"/>
        </a:p>
      </dsp:txBody>
      <dsp:txXfrm>
        <a:off x="4333082" y="3449151"/>
        <a:ext cx="3597707" cy="6624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DA467-F826-4738-87AF-741A4EFC3BED}">
      <dsp:nvSpPr>
        <dsp:cNvPr id="0" name=""/>
        <dsp:cNvSpPr/>
      </dsp:nvSpPr>
      <dsp:spPr>
        <a:xfrm rot="16200000">
          <a:off x="-1982369" y="3115618"/>
          <a:ext cx="4692175" cy="673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9428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Personality measurements </a:t>
          </a:r>
          <a:endParaRPr lang="fr-FR" sz="3100" kern="1200" dirty="0"/>
        </a:p>
      </dsp:txBody>
      <dsp:txXfrm>
        <a:off x="-1982369" y="3115618"/>
        <a:ext cx="4692175" cy="673835"/>
      </dsp:txXfrm>
    </dsp:sp>
    <dsp:sp modelId="{483CB93F-E104-4438-B181-03A50896D65F}">
      <dsp:nvSpPr>
        <dsp:cNvPr id="0" name=""/>
        <dsp:cNvSpPr/>
      </dsp:nvSpPr>
      <dsp:spPr>
        <a:xfrm>
          <a:off x="700635" y="1106448"/>
          <a:ext cx="3356415" cy="46921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594285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neuroticism</a:t>
          </a:r>
          <a:endParaRPr lang="fr-F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extraversion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openness to experience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agreeableness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conscientiousness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impulsivity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sensation seeking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level of education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age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gender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country of residence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ethnicity</a:t>
          </a:r>
        </a:p>
      </dsp:txBody>
      <dsp:txXfrm>
        <a:off x="700635" y="1106448"/>
        <a:ext cx="3356415" cy="4692175"/>
      </dsp:txXfrm>
    </dsp:sp>
    <dsp:sp modelId="{95D97B72-E6D8-4D69-B543-B1BCB6D40784}">
      <dsp:nvSpPr>
        <dsp:cNvPr id="0" name=""/>
        <dsp:cNvSpPr/>
      </dsp:nvSpPr>
      <dsp:spPr>
        <a:xfrm>
          <a:off x="26800" y="216985"/>
          <a:ext cx="1347670" cy="1347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17355-7D13-4A15-8761-3AA1614952C3}">
      <dsp:nvSpPr>
        <dsp:cNvPr id="0" name=""/>
        <dsp:cNvSpPr/>
      </dsp:nvSpPr>
      <dsp:spPr>
        <a:xfrm rot="16200000">
          <a:off x="-2291909" y="3477944"/>
          <a:ext cx="5267516" cy="63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58553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Questions concerning their use of 18 legal and illegal drug</a:t>
          </a:r>
          <a:endParaRPr lang="fr-FR" sz="2500" kern="1200" dirty="0"/>
        </a:p>
      </dsp:txBody>
      <dsp:txXfrm>
        <a:off x="-2291909" y="3477944"/>
        <a:ext cx="5267516" cy="633320"/>
      </dsp:txXfrm>
    </dsp:sp>
    <dsp:sp modelId="{B2880E5C-D03F-43BA-A3D5-55F576626C6F}">
      <dsp:nvSpPr>
        <dsp:cNvPr id="0" name=""/>
        <dsp:cNvSpPr/>
      </dsp:nvSpPr>
      <dsp:spPr>
        <a:xfrm>
          <a:off x="658509" y="1160846"/>
          <a:ext cx="3154607" cy="52675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558553" rIns="149352" bIns="14935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alcohol</a:t>
          </a:r>
          <a:endParaRPr lang="fr-FR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Amphetamines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amyl nitrite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benzodiazepine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cannabis	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chocolate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cocaine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caffeine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crack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ecstasy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heroin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ketamine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legal highs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LSD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methadone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mushrooms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nicotine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volatile substance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fictitious drug (Semeron)</a:t>
          </a:r>
          <a:endParaRPr lang="en-US" sz="1600" kern="1200" dirty="0"/>
        </a:p>
      </dsp:txBody>
      <dsp:txXfrm>
        <a:off x="658509" y="1160846"/>
        <a:ext cx="3154607" cy="5267516"/>
      </dsp:txXfrm>
    </dsp:sp>
    <dsp:sp modelId="{8C27DC17-4442-44DF-950F-840E26E8BFE9}">
      <dsp:nvSpPr>
        <dsp:cNvPr id="0" name=""/>
        <dsp:cNvSpPr/>
      </dsp:nvSpPr>
      <dsp:spPr>
        <a:xfrm>
          <a:off x="25188" y="324863"/>
          <a:ext cx="1266640" cy="1266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87EA0-A7BB-4391-9764-230B2550C924}">
      <dsp:nvSpPr>
        <dsp:cNvPr id="0" name=""/>
        <dsp:cNvSpPr/>
      </dsp:nvSpPr>
      <dsp:spPr>
        <a:xfrm rot="21300000">
          <a:off x="27232" y="1986028"/>
          <a:ext cx="8819660" cy="1009984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4018FBB-AC74-4A7E-B770-9F01F90587F9}">
      <dsp:nvSpPr>
        <dsp:cNvPr id="0" name=""/>
        <dsp:cNvSpPr/>
      </dsp:nvSpPr>
      <dsp:spPr>
        <a:xfrm>
          <a:off x="1064895" y="249102"/>
          <a:ext cx="2662237" cy="1992816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70B94A-AB81-49DA-B69F-D1CD9AF619F6}">
      <dsp:nvSpPr>
        <dsp:cNvPr id="0" name=""/>
        <dsp:cNvSpPr/>
      </dsp:nvSpPr>
      <dsp:spPr>
        <a:xfrm>
          <a:off x="4703286" y="0"/>
          <a:ext cx="2839720" cy="2092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-Never </a:t>
          </a:r>
          <a:r>
            <a:rPr lang="fr-FR" sz="2100" kern="1200" dirty="0" err="1"/>
            <a:t>Used</a:t>
          </a:r>
          <a:endParaRPr lang="fr-FR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over a </a:t>
          </a:r>
          <a:r>
            <a:rPr lang="fr-FR" sz="2100" kern="1200" dirty="0" err="1"/>
            <a:t>Decade</a:t>
          </a:r>
          <a:r>
            <a:rPr lang="fr-FR" sz="2100" kern="1200" dirty="0"/>
            <a:t> </a:t>
          </a:r>
          <a:r>
            <a:rPr lang="fr-FR" sz="2100" kern="1200" dirty="0" err="1"/>
            <a:t>Ago</a:t>
          </a:r>
          <a:endParaRPr lang="fr-FR" sz="2100" kern="1200" dirty="0"/>
        </a:p>
      </dsp:txBody>
      <dsp:txXfrm>
        <a:off x="4703286" y="0"/>
        <a:ext cx="2839720" cy="2092457"/>
      </dsp:txXfrm>
    </dsp:sp>
    <dsp:sp modelId="{35536497-5DC0-43E1-8C74-D174C743E626}">
      <dsp:nvSpPr>
        <dsp:cNvPr id="0" name=""/>
        <dsp:cNvSpPr/>
      </dsp:nvSpPr>
      <dsp:spPr>
        <a:xfrm>
          <a:off x="5146992" y="2740122"/>
          <a:ext cx="2662237" cy="1992816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B78319-F6EA-4F8F-81E1-93AAF63A49A7}">
      <dsp:nvSpPr>
        <dsp:cNvPr id="0" name=""/>
        <dsp:cNvSpPr/>
      </dsp:nvSpPr>
      <dsp:spPr>
        <a:xfrm>
          <a:off x="1331118" y="2889583"/>
          <a:ext cx="2839720" cy="2092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in Last </a:t>
          </a:r>
          <a:r>
            <a:rPr lang="fr-FR" sz="2100" kern="1200" dirty="0" err="1"/>
            <a:t>Decade</a:t>
          </a:r>
          <a:endParaRPr lang="fr-FR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in Last </a:t>
          </a:r>
          <a:r>
            <a:rPr lang="fr-FR" sz="2100" kern="1200" dirty="0" err="1"/>
            <a:t>Year</a:t>
          </a:r>
          <a:endParaRPr lang="fr-FR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in Last </a:t>
          </a:r>
          <a:r>
            <a:rPr lang="fr-FR" sz="2100" kern="1200" dirty="0" err="1"/>
            <a:t>Month</a:t>
          </a:r>
          <a:endParaRPr lang="fr-FR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in Last Week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-</a:t>
          </a:r>
          <a:r>
            <a:rPr lang="fr-FR" sz="2100" kern="1200" dirty="0" err="1"/>
            <a:t>Used</a:t>
          </a:r>
          <a:r>
            <a:rPr lang="fr-FR" sz="2100" kern="1200" dirty="0"/>
            <a:t> in Last Day</a:t>
          </a:r>
        </a:p>
      </dsp:txBody>
      <dsp:txXfrm>
        <a:off x="1331118" y="2889583"/>
        <a:ext cx="2839720" cy="20924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767523-1E4B-4899-9566-369ADCBBCFB3}">
      <dsp:nvSpPr>
        <dsp:cNvPr id="0" name=""/>
        <dsp:cNvSpPr/>
      </dsp:nvSpPr>
      <dsp:spPr>
        <a:xfrm rot="5400000">
          <a:off x="2917741" y="249201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Scaling</a:t>
          </a:r>
          <a:endParaRPr lang="fr-FR" sz="1800" kern="1200" dirty="0"/>
        </a:p>
      </dsp:txBody>
      <dsp:txXfrm rot="-5400000">
        <a:off x="3302100" y="423265"/>
        <a:ext cx="1147569" cy="1319044"/>
      </dsp:txXfrm>
    </dsp:sp>
    <dsp:sp modelId="{65E2C007-8DF0-4A21-864A-E955FF77BC71}">
      <dsp:nvSpPr>
        <dsp:cNvPr id="0" name=""/>
        <dsp:cNvSpPr/>
      </dsp:nvSpPr>
      <dsp:spPr>
        <a:xfrm>
          <a:off x="4760061" y="507900"/>
          <a:ext cx="2138578" cy="114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F851B-FA98-463A-9142-54C26420B5D9}">
      <dsp:nvSpPr>
        <dsp:cNvPr id="0" name=""/>
        <dsp:cNvSpPr/>
      </dsp:nvSpPr>
      <dsp:spPr>
        <a:xfrm rot="5400000">
          <a:off x="1117196" y="249201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501555" y="423265"/>
        <a:ext cx="1147569" cy="1319044"/>
      </dsp:txXfrm>
    </dsp:sp>
    <dsp:sp modelId="{2D74AEB9-A02B-44A8-B55F-FDD9BAD8A6AE}">
      <dsp:nvSpPr>
        <dsp:cNvPr id="0" name=""/>
        <dsp:cNvSpPr/>
      </dsp:nvSpPr>
      <dsp:spPr>
        <a:xfrm rot="5400000">
          <a:off x="2014019" y="1875747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Get</a:t>
          </a:r>
          <a:r>
            <a:rPr lang="fr-FR" sz="1800" kern="1200" dirty="0"/>
            <a:t> </a:t>
          </a:r>
          <a:r>
            <a:rPr lang="fr-FR" sz="1800" kern="1200" dirty="0" err="1"/>
            <a:t>Dummies</a:t>
          </a:r>
          <a:endParaRPr lang="fr-FR" sz="1800" kern="1200" dirty="0"/>
        </a:p>
      </dsp:txBody>
      <dsp:txXfrm rot="-5400000">
        <a:off x="2398378" y="2049811"/>
        <a:ext cx="1147569" cy="1319044"/>
      </dsp:txXfrm>
    </dsp:sp>
    <dsp:sp modelId="{FDC213AB-5703-4730-913F-7CE4CBD0D6ED}">
      <dsp:nvSpPr>
        <dsp:cNvPr id="0" name=""/>
        <dsp:cNvSpPr/>
      </dsp:nvSpPr>
      <dsp:spPr>
        <a:xfrm>
          <a:off x="0" y="2134446"/>
          <a:ext cx="2069592" cy="114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BABF35-5EEE-44D5-AF36-72ABAD3BAFE2}">
      <dsp:nvSpPr>
        <dsp:cNvPr id="0" name=""/>
        <dsp:cNvSpPr/>
      </dsp:nvSpPr>
      <dsp:spPr>
        <a:xfrm rot="5400000">
          <a:off x="3814564" y="1875747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4198923" y="2049811"/>
        <a:ext cx="1147569" cy="1319044"/>
      </dsp:txXfrm>
    </dsp:sp>
    <dsp:sp modelId="{7B416461-5468-457E-B5E6-B2050C572998}">
      <dsp:nvSpPr>
        <dsp:cNvPr id="0" name=""/>
        <dsp:cNvSpPr/>
      </dsp:nvSpPr>
      <dsp:spPr>
        <a:xfrm rot="5400000">
          <a:off x="2917741" y="3502293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Removing</a:t>
          </a:r>
          <a:r>
            <a:rPr lang="fr-FR" sz="1800" kern="1200" dirty="0"/>
            <a:t> </a:t>
          </a:r>
          <a:r>
            <a:rPr lang="fr-FR" sz="1800" kern="1200" dirty="0" err="1"/>
            <a:t>Correlated</a:t>
          </a:r>
          <a:r>
            <a:rPr lang="fr-FR" sz="1800" kern="1200" dirty="0"/>
            <a:t> </a:t>
          </a:r>
          <a:r>
            <a:rPr lang="fr-FR" sz="1800" kern="1200" dirty="0" err="1"/>
            <a:t>Features</a:t>
          </a:r>
          <a:endParaRPr lang="fr-FR" sz="1800" kern="1200" dirty="0"/>
        </a:p>
      </dsp:txBody>
      <dsp:txXfrm rot="-5400000">
        <a:off x="3302100" y="3676357"/>
        <a:ext cx="1147569" cy="1319044"/>
      </dsp:txXfrm>
    </dsp:sp>
    <dsp:sp modelId="{EEEAC7AF-9CEC-4900-8B1A-94A9BBB955C8}">
      <dsp:nvSpPr>
        <dsp:cNvPr id="0" name=""/>
        <dsp:cNvSpPr/>
      </dsp:nvSpPr>
      <dsp:spPr>
        <a:xfrm>
          <a:off x="4760061" y="3760992"/>
          <a:ext cx="2138578" cy="114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1AE07-1800-484F-AEC9-4CD7CF2A4A3C}">
      <dsp:nvSpPr>
        <dsp:cNvPr id="0" name=""/>
        <dsp:cNvSpPr/>
      </dsp:nvSpPr>
      <dsp:spPr>
        <a:xfrm rot="5400000">
          <a:off x="1117196" y="3502293"/>
          <a:ext cx="1916288" cy="1667171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600" kern="1200"/>
        </a:p>
      </dsp:txBody>
      <dsp:txXfrm rot="-5400000">
        <a:off x="1501555" y="3676357"/>
        <a:ext cx="1147569" cy="13190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33C71-8840-45D1-B09B-5ADAE08CCE4E}">
      <dsp:nvSpPr>
        <dsp:cNvPr id="0" name=""/>
        <dsp:cNvSpPr/>
      </dsp:nvSpPr>
      <dsp:spPr>
        <a:xfrm rot="3371314">
          <a:off x="3671205" y="3614840"/>
          <a:ext cx="1472770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472770" y="120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500FE7-33AD-4DF5-919B-9DB9452413A3}">
      <dsp:nvSpPr>
        <dsp:cNvPr id="0" name=""/>
        <dsp:cNvSpPr/>
      </dsp:nvSpPr>
      <dsp:spPr>
        <a:xfrm rot="1740075">
          <a:off x="4080603" y="3099793"/>
          <a:ext cx="1321189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321189" y="120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AA2B8-5D74-40C5-9424-C85D678F320A}">
      <dsp:nvSpPr>
        <dsp:cNvPr id="0" name=""/>
        <dsp:cNvSpPr/>
      </dsp:nvSpPr>
      <dsp:spPr>
        <a:xfrm>
          <a:off x="4163436" y="2501543"/>
          <a:ext cx="1325786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325786" y="120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3BC85-B9CD-420C-93A1-2E3849ECF4EA}">
      <dsp:nvSpPr>
        <dsp:cNvPr id="0" name=""/>
        <dsp:cNvSpPr/>
      </dsp:nvSpPr>
      <dsp:spPr>
        <a:xfrm rot="19859925">
          <a:off x="4080603" y="1903293"/>
          <a:ext cx="1321189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321189" y="120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F4E3A6-8391-4F86-B7A5-9AE7326CBB6F}">
      <dsp:nvSpPr>
        <dsp:cNvPr id="0" name=""/>
        <dsp:cNvSpPr/>
      </dsp:nvSpPr>
      <dsp:spPr>
        <a:xfrm rot="18228686">
          <a:off x="3671205" y="1388246"/>
          <a:ext cx="1472770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472770" y="12084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32BAB-BA54-4CE1-8151-2D00631F4E70}">
      <dsp:nvSpPr>
        <dsp:cNvPr id="0" name=""/>
        <dsp:cNvSpPr/>
      </dsp:nvSpPr>
      <dsp:spPr>
        <a:xfrm>
          <a:off x="2945619" y="1797266"/>
          <a:ext cx="1432724" cy="143272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388BCB-2280-4A0B-92C3-BAFDE6ED263E}">
      <dsp:nvSpPr>
        <dsp:cNvPr id="0" name=""/>
        <dsp:cNvSpPr/>
      </dsp:nvSpPr>
      <dsp:spPr>
        <a:xfrm>
          <a:off x="4626720" y="1547"/>
          <a:ext cx="859634" cy="859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SVC</a:t>
          </a:r>
        </a:p>
      </dsp:txBody>
      <dsp:txXfrm>
        <a:off x="4752610" y="127437"/>
        <a:ext cx="607854" cy="607854"/>
      </dsp:txXfrm>
    </dsp:sp>
    <dsp:sp modelId="{FDA076DB-837E-46A5-B01C-9AB9AF3C9765}">
      <dsp:nvSpPr>
        <dsp:cNvPr id="0" name=""/>
        <dsp:cNvSpPr/>
      </dsp:nvSpPr>
      <dsp:spPr>
        <a:xfrm>
          <a:off x="5572318" y="1547"/>
          <a:ext cx="1289452" cy="85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Basic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RFE + </a:t>
          </a:r>
          <a:r>
            <a:rPr lang="fr-FR" sz="1600" kern="1200" dirty="0" err="1"/>
            <a:t>Grid</a:t>
          </a:r>
          <a:r>
            <a:rPr lang="fr-FR" sz="1600" kern="1200" dirty="0"/>
            <a:t> </a:t>
          </a:r>
          <a:r>
            <a:rPr lang="fr-FR" sz="1600" kern="1200" dirty="0" err="1"/>
            <a:t>Search</a:t>
          </a:r>
          <a:endParaRPr lang="fr-FR" sz="1600" kern="1200" dirty="0"/>
        </a:p>
      </dsp:txBody>
      <dsp:txXfrm>
        <a:off x="5572318" y="1547"/>
        <a:ext cx="1289452" cy="859634"/>
      </dsp:txXfrm>
    </dsp:sp>
    <dsp:sp modelId="{F18376DA-9BB2-49E6-9E72-CC93F36CF606}">
      <dsp:nvSpPr>
        <dsp:cNvPr id="0" name=""/>
        <dsp:cNvSpPr/>
      </dsp:nvSpPr>
      <dsp:spPr>
        <a:xfrm>
          <a:off x="5265065" y="956898"/>
          <a:ext cx="859634" cy="859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Random Forest</a:t>
          </a:r>
        </a:p>
      </dsp:txBody>
      <dsp:txXfrm>
        <a:off x="5390955" y="1082788"/>
        <a:ext cx="607854" cy="607854"/>
      </dsp:txXfrm>
    </dsp:sp>
    <dsp:sp modelId="{FFFBF5A4-D24D-4EF0-9EE6-960F4212FAD7}">
      <dsp:nvSpPr>
        <dsp:cNvPr id="0" name=""/>
        <dsp:cNvSpPr/>
      </dsp:nvSpPr>
      <dsp:spPr>
        <a:xfrm>
          <a:off x="6210663" y="956898"/>
          <a:ext cx="1289452" cy="85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Basic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RFE + </a:t>
          </a:r>
          <a:r>
            <a:rPr lang="fr-FR" sz="1600" kern="1200" dirty="0" err="1"/>
            <a:t>Grid</a:t>
          </a:r>
          <a:r>
            <a:rPr lang="fr-FR" sz="1600" kern="1200" dirty="0"/>
            <a:t> </a:t>
          </a:r>
          <a:r>
            <a:rPr lang="fr-FR" sz="1600" kern="1200" dirty="0" err="1"/>
            <a:t>Search</a:t>
          </a:r>
          <a:endParaRPr lang="fr-FR" sz="1600" kern="1200" dirty="0"/>
        </a:p>
      </dsp:txBody>
      <dsp:txXfrm>
        <a:off x="6210663" y="956898"/>
        <a:ext cx="1289452" cy="859634"/>
      </dsp:txXfrm>
    </dsp:sp>
    <dsp:sp modelId="{BD40ACA3-BAE7-499A-AD14-97DA89FEDC5D}">
      <dsp:nvSpPr>
        <dsp:cNvPr id="0" name=""/>
        <dsp:cNvSpPr/>
      </dsp:nvSpPr>
      <dsp:spPr>
        <a:xfrm>
          <a:off x="5489222" y="2083811"/>
          <a:ext cx="859634" cy="859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KNN</a:t>
          </a:r>
        </a:p>
      </dsp:txBody>
      <dsp:txXfrm>
        <a:off x="5615112" y="2209701"/>
        <a:ext cx="607854" cy="607854"/>
      </dsp:txXfrm>
    </dsp:sp>
    <dsp:sp modelId="{CFF2DA67-342C-495B-AEB3-53A2E96D7610}">
      <dsp:nvSpPr>
        <dsp:cNvPr id="0" name=""/>
        <dsp:cNvSpPr/>
      </dsp:nvSpPr>
      <dsp:spPr>
        <a:xfrm>
          <a:off x="6434820" y="2083811"/>
          <a:ext cx="1289452" cy="85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Basic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 err="1"/>
            <a:t>Grid</a:t>
          </a:r>
          <a:r>
            <a:rPr lang="fr-FR" sz="1600" kern="1200" dirty="0"/>
            <a:t> </a:t>
          </a:r>
          <a:r>
            <a:rPr lang="fr-FR" sz="1600" kern="1200" dirty="0" err="1"/>
            <a:t>Search</a:t>
          </a:r>
          <a:endParaRPr lang="fr-FR" sz="1600" kern="1200" dirty="0"/>
        </a:p>
      </dsp:txBody>
      <dsp:txXfrm>
        <a:off x="6434820" y="2083811"/>
        <a:ext cx="1289452" cy="859634"/>
      </dsp:txXfrm>
    </dsp:sp>
    <dsp:sp modelId="{87B82EE6-D3F6-4CC7-B129-5B903F0553A9}">
      <dsp:nvSpPr>
        <dsp:cNvPr id="0" name=""/>
        <dsp:cNvSpPr/>
      </dsp:nvSpPr>
      <dsp:spPr>
        <a:xfrm>
          <a:off x="5265065" y="3210723"/>
          <a:ext cx="859634" cy="859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Linear</a:t>
          </a:r>
          <a:r>
            <a:rPr lang="fr-FR" sz="1300" kern="1200" dirty="0"/>
            <a:t> SVC</a:t>
          </a:r>
        </a:p>
      </dsp:txBody>
      <dsp:txXfrm>
        <a:off x="5390955" y="3336613"/>
        <a:ext cx="607854" cy="607854"/>
      </dsp:txXfrm>
    </dsp:sp>
    <dsp:sp modelId="{29F062E5-4E14-443D-AFE2-7E75200871D2}">
      <dsp:nvSpPr>
        <dsp:cNvPr id="0" name=""/>
        <dsp:cNvSpPr/>
      </dsp:nvSpPr>
      <dsp:spPr>
        <a:xfrm>
          <a:off x="6210663" y="3210723"/>
          <a:ext cx="1289452" cy="85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Basic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RFE + </a:t>
          </a:r>
          <a:r>
            <a:rPr lang="fr-FR" sz="1600" kern="1200" dirty="0" err="1"/>
            <a:t>Grid</a:t>
          </a:r>
          <a:r>
            <a:rPr lang="fr-FR" sz="1600" kern="1200" dirty="0"/>
            <a:t> </a:t>
          </a:r>
          <a:r>
            <a:rPr lang="fr-FR" sz="1600" kern="1200" dirty="0" err="1"/>
            <a:t>Search</a:t>
          </a:r>
          <a:endParaRPr lang="fr-FR" sz="1600" kern="1200" dirty="0"/>
        </a:p>
      </dsp:txBody>
      <dsp:txXfrm>
        <a:off x="6210663" y="3210723"/>
        <a:ext cx="1289452" cy="859634"/>
      </dsp:txXfrm>
    </dsp:sp>
    <dsp:sp modelId="{E4292A64-1F59-4360-9CE0-1E1F93F2667A}">
      <dsp:nvSpPr>
        <dsp:cNvPr id="0" name=""/>
        <dsp:cNvSpPr/>
      </dsp:nvSpPr>
      <dsp:spPr>
        <a:xfrm>
          <a:off x="4626720" y="4166074"/>
          <a:ext cx="859634" cy="85963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Neural Network</a:t>
          </a:r>
        </a:p>
      </dsp:txBody>
      <dsp:txXfrm>
        <a:off x="4752610" y="4291964"/>
        <a:ext cx="607854" cy="607854"/>
      </dsp:txXfrm>
    </dsp:sp>
    <dsp:sp modelId="{BFB134AA-3FBA-4F33-9A83-83A20E1DD526}">
      <dsp:nvSpPr>
        <dsp:cNvPr id="0" name=""/>
        <dsp:cNvSpPr/>
      </dsp:nvSpPr>
      <dsp:spPr>
        <a:xfrm>
          <a:off x="5572318" y="4166074"/>
          <a:ext cx="1289452" cy="859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Dense Model + Drop Out + Kernel </a:t>
          </a:r>
          <a:r>
            <a:rPr lang="fr-FR" sz="1600" kern="1200" dirty="0" err="1"/>
            <a:t>regulizer</a:t>
          </a:r>
          <a:endParaRPr lang="fr-FR" sz="1600" kern="1200" dirty="0"/>
        </a:p>
      </dsp:txBody>
      <dsp:txXfrm>
        <a:off x="5572318" y="4166074"/>
        <a:ext cx="1289452" cy="859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FDB26-16AF-4C82-AF7A-92449513F3F4}" type="datetime1">
              <a:rPr lang="fr-FR" smtClean="0"/>
              <a:t>28/12/2021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0E9541-3375-4528-AC9C-1D7FD00C3017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3994BA3E-BC00-464F-94BA-91E86256E780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1EFA40-FFA6-4840-AC3F-D9BF1F0A5622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7E853-9D64-4992-A3A6-749D48D7C739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CD49F3-C3D2-47FA-897C-426504B6F330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863F30-875D-4F39-8925-4726F602A0B2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0358D1-ED49-4412-B5BA-508618A8471E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A9AD0B-238D-432E-813D-AC04AAB38F57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096F58-CF94-4897-95A3-3267DDE460AB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BD98DF-D887-4333-B6BA-E29EDE8A416A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fr-FR" noProof="0"/>
              <a:t>Modifiez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AF4F95-7D6A-42B8-930E-FD3E4E620334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908EBA-1001-4AAA-9636-99B5048512A7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8" name="Connecteur droit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0ED9B225-34B9-474A-B495-8B720DF8241C}" type="datetime1">
              <a:rPr lang="fr-FR" noProof="0" smtClean="0"/>
              <a:t>28/12/2021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 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Autofit/>
          </a:bodyPr>
          <a:lstStyle/>
          <a:p>
            <a:pPr algn="l"/>
            <a:r>
              <a:rPr lang="fr-FR" sz="3600" dirty="0">
                <a:solidFill>
                  <a:srgbClr val="FFFFFF"/>
                </a:solidFill>
              </a:rPr>
              <a:t>Python for Data </a:t>
            </a:r>
            <a:r>
              <a:rPr lang="fr-FR" sz="3600" dirty="0" err="1">
                <a:solidFill>
                  <a:srgbClr val="FFFFFF"/>
                </a:solidFill>
              </a:rPr>
              <a:t>Analysis</a:t>
            </a:r>
            <a:r>
              <a:rPr lang="fr-FR" sz="3600" dirty="0">
                <a:solidFill>
                  <a:srgbClr val="FFFFFF"/>
                </a:solidFill>
              </a:rPr>
              <a:t> PROJECT</a:t>
            </a:r>
            <a:br>
              <a:rPr lang="fr-FR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Drug consumption (quantified) Data Set</a:t>
            </a:r>
            <a:r>
              <a:rPr lang="fr-FR" sz="36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Bruno PINCET, Quentin NAVARRE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78A3BC-C0D6-413E-9A1C-BC72AAF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E0615-76D8-4A68-BFC5-432873B1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Creation</a:t>
            </a:r>
            <a:r>
              <a:rPr lang="fr-FR" dirty="0"/>
              <a:t> of a new CATEGORICAL VARIABLE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2 possible outputs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155D028-7B05-4AE5-AAEE-11DA4403B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614166"/>
              </p:ext>
            </p:extLst>
          </p:nvPr>
        </p:nvGraphicFramePr>
        <p:xfrm>
          <a:off x="1658937" y="1875959"/>
          <a:ext cx="8874125" cy="4982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B58609B-2DF8-4F5B-874D-553C99C9A3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7967" y="2276474"/>
            <a:ext cx="1295095" cy="12950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04EF0DE-B1E1-4C7D-9D3E-135F7DF209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8527" y="4948502"/>
            <a:ext cx="1499617" cy="149961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CDBE589-0D61-47C7-A436-000F07A36494}"/>
              </a:ext>
            </a:extLst>
          </p:cNvPr>
          <p:cNvSpPr txBox="1"/>
          <p:nvPr/>
        </p:nvSpPr>
        <p:spPr>
          <a:xfrm>
            <a:off x="804088" y="2404295"/>
            <a:ext cx="184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Considered</a:t>
            </a:r>
            <a:r>
              <a:rPr lang="fr-FR" b="1" dirty="0"/>
              <a:t> as a </a:t>
            </a:r>
            <a:r>
              <a:rPr lang="fr-FR" b="1" dirty="0" err="1"/>
              <a:t>Drugged</a:t>
            </a:r>
            <a:r>
              <a:rPr lang="fr-FR" b="1" dirty="0"/>
              <a:t> User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75C22B-E49E-4107-8AAD-36203AC4DE67}"/>
              </a:ext>
            </a:extLst>
          </p:cNvPr>
          <p:cNvSpPr txBox="1"/>
          <p:nvPr/>
        </p:nvSpPr>
        <p:spPr>
          <a:xfrm>
            <a:off x="9822676" y="5285119"/>
            <a:ext cx="184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Considered</a:t>
            </a:r>
            <a:r>
              <a:rPr lang="fr-FR" b="1" dirty="0"/>
              <a:t> as a Clean User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0B27EC3-299C-446A-83D2-BB6FDE80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3502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AAA93-1691-4BE8-B015-CC229FDC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OBSERVATIONs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8663EC2-796B-4F00-A078-880FF96B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3642105"/>
            <a:ext cx="6033969" cy="313905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4B22C37-EB2C-4803-8988-132B8DA3B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3565268"/>
            <a:ext cx="6329363" cy="3292732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F415D4A-7210-4FDC-9C07-FA7EE0F6EC9F}"/>
              </a:ext>
            </a:extLst>
          </p:cNvPr>
          <p:cNvCxnSpPr/>
          <p:nvPr/>
        </p:nvCxnSpPr>
        <p:spPr>
          <a:xfrm flipV="1">
            <a:off x="4533900" y="422313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FE30DE5-E6EE-4868-B8B7-10DC7F9BDF5C}"/>
              </a:ext>
            </a:extLst>
          </p:cNvPr>
          <p:cNvCxnSpPr/>
          <p:nvPr/>
        </p:nvCxnSpPr>
        <p:spPr>
          <a:xfrm flipV="1">
            <a:off x="3514725" y="422313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5864BE1-EDC2-42DF-8969-AEE673AD8FD4}"/>
              </a:ext>
            </a:extLst>
          </p:cNvPr>
          <p:cNvCxnSpPr/>
          <p:nvPr/>
        </p:nvCxnSpPr>
        <p:spPr>
          <a:xfrm flipV="1">
            <a:off x="2543175" y="4223130"/>
            <a:ext cx="0" cy="2286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EA038F8-165B-4079-B375-78E65EF3FDEF}"/>
              </a:ext>
            </a:extLst>
          </p:cNvPr>
          <p:cNvCxnSpPr/>
          <p:nvPr/>
        </p:nvCxnSpPr>
        <p:spPr>
          <a:xfrm flipV="1">
            <a:off x="8382000" y="4297234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7083B99-AA85-4994-8445-706A3BDADFCC}"/>
              </a:ext>
            </a:extLst>
          </p:cNvPr>
          <p:cNvCxnSpPr/>
          <p:nvPr/>
        </p:nvCxnSpPr>
        <p:spPr>
          <a:xfrm flipV="1">
            <a:off x="9505950" y="4297234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519E382-C2C7-414B-B84D-6B146885033C}"/>
              </a:ext>
            </a:extLst>
          </p:cNvPr>
          <p:cNvCxnSpPr/>
          <p:nvPr/>
        </p:nvCxnSpPr>
        <p:spPr>
          <a:xfrm flipV="1">
            <a:off x="10601325" y="4297234"/>
            <a:ext cx="0" cy="228600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8196F-AC59-44B1-9915-CE1086B7E71B}"/>
              </a:ext>
            </a:extLst>
          </p:cNvPr>
          <p:cNvSpPr txBox="1"/>
          <p:nvPr/>
        </p:nvSpPr>
        <p:spPr>
          <a:xfrm>
            <a:off x="6743397" y="428180"/>
            <a:ext cx="4424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  <a:r>
              <a:rPr lang="fr-FR" dirty="0" err="1"/>
              <a:t>Illegl</a:t>
            </a:r>
            <a:r>
              <a:rPr lang="fr-FR" dirty="0"/>
              <a:t> </a:t>
            </a:r>
            <a:r>
              <a:rPr lang="fr-FR" dirty="0" err="1"/>
              <a:t>drug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have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scores in </a:t>
            </a:r>
            <a:r>
              <a:rPr lang="fr-FR" dirty="0" err="1"/>
              <a:t>neuroticism</a:t>
            </a:r>
            <a:r>
              <a:rPr lang="fr-FR" dirty="0"/>
              <a:t> and </a:t>
            </a:r>
            <a:r>
              <a:rPr lang="fr-FR" dirty="0" err="1"/>
              <a:t>openess</a:t>
            </a:r>
            <a:r>
              <a:rPr lang="fr-FR" dirty="0"/>
              <a:t> to </a:t>
            </a:r>
            <a:r>
              <a:rPr lang="fr-FR" dirty="0" err="1"/>
              <a:t>experience</a:t>
            </a:r>
            <a:endParaRPr lang="fr-FR" dirty="0"/>
          </a:p>
          <a:p>
            <a:endParaRPr lang="fr-FR" dirty="0"/>
          </a:p>
          <a:p>
            <a:r>
              <a:rPr lang="fr-FR" dirty="0"/>
              <a:t>-</a:t>
            </a:r>
            <a:r>
              <a:rPr lang="fr-FR" dirty="0" err="1"/>
              <a:t>Illegl</a:t>
            </a:r>
            <a:r>
              <a:rPr lang="fr-FR" dirty="0"/>
              <a:t> </a:t>
            </a:r>
            <a:r>
              <a:rPr lang="fr-FR" dirty="0" err="1"/>
              <a:t>drug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have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lower</a:t>
            </a:r>
            <a:r>
              <a:rPr lang="fr-FR" dirty="0"/>
              <a:t> scores in </a:t>
            </a:r>
            <a:r>
              <a:rPr lang="fr-FR" dirty="0" err="1"/>
              <a:t>conscientiousness</a:t>
            </a:r>
            <a:r>
              <a:rPr lang="fr-FR" dirty="0"/>
              <a:t> and </a:t>
            </a:r>
            <a:r>
              <a:rPr lang="fr-FR" dirty="0" err="1"/>
              <a:t>agreableness</a:t>
            </a:r>
            <a:endParaRPr lang="fr-FR" dirty="0"/>
          </a:p>
          <a:p>
            <a:endParaRPr lang="fr-FR" dirty="0"/>
          </a:p>
          <a:p>
            <a:r>
              <a:rPr lang="fr-FR" dirty="0"/>
              <a:t>-The distribution of the score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more compact </a:t>
            </a:r>
            <a:r>
              <a:rPr lang="fr-FR" dirty="0" err="1"/>
              <a:t>with</a:t>
            </a:r>
            <a:r>
              <a:rPr lang="fr-FR" dirty="0"/>
              <a:t> the clean people in </a:t>
            </a:r>
            <a:r>
              <a:rPr lang="fr-FR" dirty="0" err="1"/>
              <a:t>comparison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drug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B3463202-D7A0-460F-ADB8-3622A001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5947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874AE01-ACB9-42DB-9F59-9246D2B2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5775" y="2495194"/>
            <a:ext cx="5000320" cy="500032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25C97BD-6491-4E1E-B2A6-64E32F2B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</p:spPr>
        <p:txBody>
          <a:bodyPr/>
          <a:lstStyle/>
          <a:p>
            <a:r>
              <a:rPr lang="fr-FR" dirty="0"/>
              <a:t>First </a:t>
            </a:r>
            <a:r>
              <a:rPr lang="fr-FR" dirty="0" err="1"/>
              <a:t>OBSERVATIONs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71E5D384-E4E3-4779-BA48-7241E4AF502F}"/>
              </a:ext>
            </a:extLst>
          </p:cNvPr>
          <p:cNvSpPr txBox="1">
            <a:spLocks/>
          </p:cNvSpPr>
          <p:nvPr/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First OBSERVATIONs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9545A0-BED5-4EC8-8799-F13491EF1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4" y="2124075"/>
            <a:ext cx="9239158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AC5844-BD94-4DA8-875C-1730631AE8BB}"/>
              </a:ext>
            </a:extLst>
          </p:cNvPr>
          <p:cNvSpPr txBox="1"/>
          <p:nvPr/>
        </p:nvSpPr>
        <p:spPr>
          <a:xfrm>
            <a:off x="5610226" y="457861"/>
            <a:ext cx="6767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graphic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observe 2 </a:t>
            </a:r>
            <a:r>
              <a:rPr lang="fr-FR" dirty="0" err="1"/>
              <a:t>things</a:t>
            </a:r>
            <a:r>
              <a:rPr lang="fr-FR" dirty="0"/>
              <a:t>:</a:t>
            </a:r>
          </a:p>
          <a:p>
            <a:r>
              <a:rPr lang="fr-FR" dirty="0" err="1"/>
              <a:t>Concerning</a:t>
            </a:r>
            <a:r>
              <a:rPr lang="fr-FR" dirty="0"/>
              <a:t> the </a:t>
            </a:r>
            <a:r>
              <a:rPr lang="fr-FR" dirty="0" err="1"/>
              <a:t>legal</a:t>
            </a:r>
            <a:r>
              <a:rPr lang="fr-FR" dirty="0"/>
              <a:t> </a:t>
            </a:r>
            <a:r>
              <a:rPr lang="fr-FR" dirty="0" err="1"/>
              <a:t>drugs</a:t>
            </a:r>
            <a:r>
              <a:rPr lang="fr-FR" dirty="0"/>
              <a:t>, ( </a:t>
            </a:r>
            <a:r>
              <a:rPr lang="fr-FR" dirty="0" err="1"/>
              <a:t>alcohol</a:t>
            </a:r>
            <a:r>
              <a:rPr lang="fr-FR" dirty="0"/>
              <a:t>, </a:t>
            </a:r>
            <a:r>
              <a:rPr lang="fr-FR" dirty="0" err="1"/>
              <a:t>cafeine</a:t>
            </a:r>
            <a:r>
              <a:rPr lang="fr-FR" dirty="0"/>
              <a:t>, </a:t>
            </a:r>
            <a:r>
              <a:rPr lang="fr-FR" dirty="0" err="1"/>
              <a:t>chocolate</a:t>
            </a:r>
            <a:r>
              <a:rPr lang="fr-FR" dirty="0"/>
              <a:t>) the percentage of </a:t>
            </a:r>
            <a:r>
              <a:rPr lang="fr-FR" dirty="0" err="1"/>
              <a:t>users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almost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compare </a:t>
            </a:r>
            <a:r>
              <a:rPr lang="fr-FR" dirty="0" err="1"/>
              <a:t>various</a:t>
            </a:r>
            <a:r>
              <a:rPr lang="fr-FR" dirty="0"/>
              <a:t> country.</a:t>
            </a:r>
          </a:p>
          <a:p>
            <a:r>
              <a:rPr lang="fr-FR" dirty="0" err="1"/>
              <a:t>However</a:t>
            </a:r>
            <a:r>
              <a:rPr lang="fr-FR" dirty="0"/>
              <a:t>, </a:t>
            </a:r>
            <a:r>
              <a:rPr lang="fr-FR" dirty="0" err="1"/>
              <a:t>concerning</a:t>
            </a:r>
            <a:r>
              <a:rPr lang="fr-FR" dirty="0"/>
              <a:t> the hard </a:t>
            </a:r>
            <a:r>
              <a:rPr lang="fr-FR" dirty="0" err="1"/>
              <a:t>drugs</a:t>
            </a:r>
            <a:r>
              <a:rPr lang="fr-FR" dirty="0"/>
              <a:t>, the </a:t>
            </a:r>
            <a:r>
              <a:rPr lang="fr-FR" dirty="0" err="1"/>
              <a:t>results</a:t>
            </a:r>
            <a:r>
              <a:rPr lang="fr-FR" dirty="0"/>
              <a:t> are </a:t>
            </a:r>
            <a:r>
              <a:rPr lang="fr-FR" dirty="0" err="1"/>
              <a:t>completely</a:t>
            </a:r>
            <a:r>
              <a:rPr lang="fr-FR" dirty="0"/>
              <a:t> </a:t>
            </a:r>
            <a:r>
              <a:rPr lang="fr-FR" dirty="0" err="1"/>
              <a:t>differents</a:t>
            </a:r>
            <a:r>
              <a:rPr lang="fr-FR" dirty="0"/>
              <a:t>. 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88A8D9A-51D0-4387-B591-6357FAF9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017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185418F-8F68-4B8D-A0BC-4EAE10B95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343632"/>
              </p:ext>
            </p:extLst>
          </p:nvPr>
        </p:nvGraphicFramePr>
        <p:xfrm>
          <a:off x="-1014476" y="1737360"/>
          <a:ext cx="68986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1EAA26D-5B01-4095-A2C0-94166A10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to </a:t>
            </a:r>
            <a:r>
              <a:rPr lang="fr-FR" dirty="0" err="1"/>
              <a:t>answer</a:t>
            </a:r>
            <a:r>
              <a:rPr lang="fr-FR" dirty="0"/>
              <a:t> the question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194A69-FF2C-4727-B2C9-06614B5E39A0}"/>
              </a:ext>
            </a:extLst>
          </p:cNvPr>
          <p:cNvSpPr txBox="1"/>
          <p:nvPr/>
        </p:nvSpPr>
        <p:spPr>
          <a:xfrm>
            <a:off x="4727448" y="2646323"/>
            <a:ext cx="3127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Can we find a relation between the personality measurements and the use of illegal drug ?  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0F39123-E5B1-4A2E-9B28-954333512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971200"/>
              </p:ext>
            </p:extLst>
          </p:nvPr>
        </p:nvGraphicFramePr>
        <p:xfrm>
          <a:off x="4553712" y="1737360"/>
          <a:ext cx="10669893" cy="5027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8A5B7A-0F5F-4D60-8308-18D735FF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463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C8F72-4AA8-40F6-BB19-E5B0F02C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FINAL RESULTS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F77B5B1-DC26-411D-AB51-40CE7A0C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38" y="1930024"/>
            <a:ext cx="8963251" cy="478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CD465BB-FADA-4CCA-B667-122C9096EA39}"/>
              </a:ext>
            </a:extLst>
          </p:cNvPr>
          <p:cNvSpPr txBox="1"/>
          <p:nvPr/>
        </p:nvSpPr>
        <p:spPr>
          <a:xfrm>
            <a:off x="4299987" y="795955"/>
            <a:ext cx="7969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average accuracy of the model is close to 80%</a:t>
            </a:r>
          </a:p>
          <a:p>
            <a:r>
              <a:rPr lang="en-US" sz="1800" dirty="0"/>
              <a:t>We can thus predict if a person is probably drugged or clean based on various personality measurements.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A8DA84-DCAF-4987-A80B-E74A3D49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975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fr-FR" dirty="0" err="1"/>
              <a:t>Steps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415C69DF-B9B4-4E9F-AFB2-43021E929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45860"/>
              </p:ext>
            </p:extLst>
          </p:nvPr>
        </p:nvGraphicFramePr>
        <p:xfrm>
          <a:off x="259651" y="585216"/>
          <a:ext cx="11249025" cy="7145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20E8D7-79C5-43ED-8C36-29E701E8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289AC-016B-4EA3-9036-3CB41F22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CLEANING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04D7341E-6A00-4460-B29F-9E5FA737F5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956" b="27956"/>
          <a:stretch>
            <a:fillRect/>
          </a:stretch>
        </p:blipFill>
        <p:spPr>
          <a:xfrm>
            <a:off x="0" y="0"/>
            <a:ext cx="12188952" cy="4572000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8AFCA6-AE25-47D0-9873-B1D417C5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546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AD714-E5AE-4633-9108-D3EC5175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3B367E-3936-4473-839B-FB2D16683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72" y="382524"/>
            <a:ext cx="8229600" cy="1905000"/>
          </a:xfrm>
          <a:prstGeom prst="rect">
            <a:avLst/>
          </a:prstGeo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8C21AAA-5004-4B55-B0E8-A34B173F5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189845"/>
              </p:ext>
            </p:extLst>
          </p:nvPr>
        </p:nvGraphicFramePr>
        <p:xfrm>
          <a:off x="2130425" y="2542032"/>
          <a:ext cx="7931150" cy="633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CD7507-E109-4963-A98F-60B63DA2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3739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AD714-E5AE-4633-9108-D3EC5175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8C21AAA-5004-4B55-B0E8-A34B173F59AE}"/>
              </a:ext>
            </a:extLst>
          </p:cNvPr>
          <p:cNvGraphicFramePr/>
          <p:nvPr/>
        </p:nvGraphicFramePr>
        <p:xfrm>
          <a:off x="2130425" y="2542032"/>
          <a:ext cx="7931150" cy="633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EA06AB29-66AB-4A55-AEA7-F53A915BDEF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06" r="1006"/>
          <a:stretch/>
        </p:blipFill>
        <p:spPr>
          <a:xfrm>
            <a:off x="2867024" y="283034"/>
            <a:ext cx="8877301" cy="2030398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A4894B-7BF7-4285-B8FB-79AA8F4A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334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289AC-016B-4EA3-9036-3CB41F22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DATASET INFORMATION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04D7341E-6A00-4460-B29F-9E5FA737F5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956" b="27956"/>
          <a:stretch>
            <a:fillRect/>
          </a:stretch>
        </p:blipFill>
        <p:spPr>
          <a:xfrm>
            <a:off x="0" y="0"/>
            <a:ext cx="12188952" cy="4572000"/>
          </a:xfr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981475-1983-46F8-BBFC-EE788C63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7226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15120-52FE-4214-9EE3-DDA947E3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SET INFORMATION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253837-88F2-4639-BE60-254679EBF2AD}"/>
              </a:ext>
            </a:extLst>
          </p:cNvPr>
          <p:cNvSpPr txBox="1"/>
          <p:nvPr/>
        </p:nvSpPr>
        <p:spPr>
          <a:xfrm>
            <a:off x="1024128" y="344472"/>
            <a:ext cx="8957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Database contains records for 1885 respondents. For each respondent 12 attributes are known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610D61-3594-4354-817C-B8B498E05C44}"/>
              </a:ext>
            </a:extLst>
          </p:cNvPr>
          <p:cNvSpPr txBox="1"/>
          <p:nvPr/>
        </p:nvSpPr>
        <p:spPr>
          <a:xfrm>
            <a:off x="676923" y="27130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9CCEA-A73C-44E6-9FE9-A5AE4454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39" y="2084832"/>
            <a:ext cx="5178221" cy="451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7A37D9ED-E9C9-4EE9-A126-86F5C690FC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715756"/>
              </p:ext>
            </p:extLst>
          </p:nvPr>
        </p:nvGraphicFramePr>
        <p:xfrm>
          <a:off x="7397159" y="842391"/>
          <a:ext cx="4083851" cy="601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61C9EB2-1227-4B22-92F8-338D1FC0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78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047F0-85FA-4F04-B91E-075DF415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SET INFORMATION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CEEAA2-E11A-4A34-9B57-1DF707029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4" y="1571624"/>
            <a:ext cx="4990831" cy="5144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16F2D84E-75C9-4450-A8F6-36C04E6AB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135906"/>
              </p:ext>
            </p:extLst>
          </p:nvPr>
        </p:nvGraphicFramePr>
        <p:xfrm>
          <a:off x="7329566" y="104774"/>
          <a:ext cx="3838306" cy="6753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22F3EE-041B-46CA-B637-43C6C388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6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85639-4A1C-4E18-8E0A-8E4E7022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ASKED QUESTION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8BFA694-7525-4A8D-936B-EF11A75D17F1}"/>
              </a:ext>
            </a:extLst>
          </p:cNvPr>
          <p:cNvSpPr txBox="1"/>
          <p:nvPr/>
        </p:nvSpPr>
        <p:spPr>
          <a:xfrm>
            <a:off x="683766" y="1838226"/>
            <a:ext cx="70314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Can we find a relation between the personality measurements and the use of illegal drug ? 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E33621-08D8-44E9-8B17-9F93A6DC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505" y="2150408"/>
            <a:ext cx="4876190" cy="487619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C85003-5D76-47CD-94E1-538B0C3E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1169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943_TF22378848.potx" id="{64A03BB9-641C-4E3F-A694-C453BE723143}" vid="{428F3FFD-DDE8-4CA6-BE65-84BE1BF156D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intégrale</Template>
  <TotalTime>0</TotalTime>
  <Words>527</Words>
  <Application>Microsoft Office PowerPoint</Application>
  <PresentationFormat>Grand écran</PresentationFormat>
  <Paragraphs>132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Intégral</vt:lpstr>
      <vt:lpstr>Python for Data Analysis PROJECT Drug consumption (quantified) Data Set </vt:lpstr>
      <vt:lpstr>Steps of the project </vt:lpstr>
      <vt:lpstr>DATA CLEANING</vt:lpstr>
      <vt:lpstr>BEFORE</vt:lpstr>
      <vt:lpstr>AFTER</vt:lpstr>
      <vt:lpstr>DATASET INFORMATION</vt:lpstr>
      <vt:lpstr>DATA SET INFORMATION</vt:lpstr>
      <vt:lpstr>DATA SET INFORMATION</vt:lpstr>
      <vt:lpstr>ASKED QUESTION ?</vt:lpstr>
      <vt:lpstr>Creation of a new CATEGORICAL VARIABLE with 2 possible outputs</vt:lpstr>
      <vt:lpstr>First OBSERVATIONs</vt:lpstr>
      <vt:lpstr>First OBSERVATIONs</vt:lpstr>
      <vt:lpstr>Machine learning to answer the question</vt:lpstr>
      <vt:lpstr>FINAL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PROJECT Drug consumption (quantified) Data Set </dc:title>
  <dc:creator>B Pincet</dc:creator>
  <cp:lastModifiedBy>B Pincet</cp:lastModifiedBy>
  <cp:revision>7</cp:revision>
  <dcterms:created xsi:type="dcterms:W3CDTF">2021-12-28T15:00:11Z</dcterms:created>
  <dcterms:modified xsi:type="dcterms:W3CDTF">2021-12-28T16:47:30Z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