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7" r:id="rId2"/>
    <p:sldId id="294" r:id="rId3"/>
    <p:sldId id="292" r:id="rId4"/>
    <p:sldId id="295" r:id="rId5"/>
    <p:sldId id="296" r:id="rId6"/>
    <p:sldId id="297" r:id="rId7"/>
    <p:sldId id="298" r:id="rId8"/>
    <p:sldId id="299" r:id="rId9"/>
    <p:sldId id="300" r:id="rId10"/>
    <p:sldId id="314" r:id="rId11"/>
    <p:sldId id="301" r:id="rId12"/>
    <p:sldId id="302" r:id="rId13"/>
    <p:sldId id="312" r:id="rId14"/>
    <p:sldId id="307" r:id="rId15"/>
    <p:sldId id="313" r:id="rId16"/>
    <p:sldId id="303" r:id="rId17"/>
    <p:sldId id="305" r:id="rId18"/>
    <p:sldId id="306" r:id="rId19"/>
    <p:sldId id="308" r:id="rId20"/>
    <p:sldId id="309" r:id="rId21"/>
    <p:sldId id="31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C8F639-41A5-47F6-A28E-81677C091C82}" v="603" dt="2023-03-17T10:18:29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4"/>
    <p:restoredTop sz="94643"/>
  </p:normalViewPr>
  <p:slideViewPr>
    <p:cSldViewPr snapToGrid="0" snapToObjects="1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n MAZEROLLES" userId="591954e9-744a-4d23-9aea-1208a3118049" providerId="ADAL" clId="{995E9D54-889B-4C80-A0CA-36FCF663D9BB}"/>
    <pc:docChg chg="undo custSel delSld modSld modMainMaster">
      <pc:chgData name="Alban MAZEROLLES" userId="591954e9-744a-4d23-9aea-1208a3118049" providerId="ADAL" clId="{995E9D54-889B-4C80-A0CA-36FCF663D9BB}" dt="2023-03-13T20:54:16.600" v="799" actId="167"/>
      <pc:docMkLst>
        <pc:docMk/>
      </pc:docMkLst>
      <pc:sldChg chg="modSp mod">
        <pc:chgData name="Alban MAZEROLLES" userId="591954e9-744a-4d23-9aea-1208a3118049" providerId="ADAL" clId="{995E9D54-889B-4C80-A0CA-36FCF663D9BB}" dt="2023-03-13T18:36:39.505" v="23" actId="20577"/>
        <pc:sldMkLst>
          <pc:docMk/>
          <pc:sldMk cId="1772399876" sldId="257"/>
        </pc:sldMkLst>
        <pc:spChg chg="mod">
          <ac:chgData name="Alban MAZEROLLES" userId="591954e9-744a-4d23-9aea-1208a3118049" providerId="ADAL" clId="{995E9D54-889B-4C80-A0CA-36FCF663D9BB}" dt="2023-03-13T18:36:39.505" v="23" actId="20577"/>
          <ac:spMkLst>
            <pc:docMk/>
            <pc:sldMk cId="1772399876" sldId="257"/>
            <ac:spMk id="3" creationId="{00000000-0000-0000-0000-000000000000}"/>
          </ac:spMkLst>
        </pc:spChg>
      </pc:sldChg>
      <pc:sldChg chg="modSp mod modAnim modShow">
        <pc:chgData name="Alban MAZEROLLES" userId="591954e9-744a-4d23-9aea-1208a3118049" providerId="ADAL" clId="{995E9D54-889B-4C80-A0CA-36FCF663D9BB}" dt="2023-03-13T20:49:29.335" v="754" actId="729"/>
        <pc:sldMkLst>
          <pc:docMk/>
          <pc:sldMk cId="2036899316" sldId="259"/>
        </pc:sldMkLst>
        <pc:spChg chg="mod">
          <ac:chgData name="Alban MAZEROLLES" userId="591954e9-744a-4d23-9aea-1208a3118049" providerId="ADAL" clId="{995E9D54-889B-4C80-A0CA-36FCF663D9BB}" dt="2023-03-13T20:48:27.515" v="753" actId="2710"/>
          <ac:spMkLst>
            <pc:docMk/>
            <pc:sldMk cId="2036899316" sldId="259"/>
            <ac:spMk id="2" creationId="{00000000-0000-0000-0000-000000000000}"/>
          </ac:spMkLst>
        </pc:spChg>
        <pc:spChg chg="mod">
          <ac:chgData name="Alban MAZEROLLES" userId="591954e9-744a-4d23-9aea-1208a3118049" providerId="ADAL" clId="{995E9D54-889B-4C80-A0CA-36FCF663D9BB}" dt="2023-03-13T20:46:08.016" v="654" actId="20577"/>
          <ac:spMkLst>
            <pc:docMk/>
            <pc:sldMk cId="2036899316" sldId="259"/>
            <ac:spMk id="3" creationId="{00000000-0000-0000-0000-000000000000}"/>
          </ac:spMkLst>
        </pc:spChg>
        <pc:spChg chg="mod">
          <ac:chgData name="Alban MAZEROLLES" userId="591954e9-744a-4d23-9aea-1208a3118049" providerId="ADAL" clId="{995E9D54-889B-4C80-A0CA-36FCF663D9BB}" dt="2023-03-13T18:48:38.270" v="96" actId="20577"/>
          <ac:spMkLst>
            <pc:docMk/>
            <pc:sldMk cId="2036899316" sldId="259"/>
            <ac:spMk id="5" creationId="{00000000-0000-0000-0000-000000000000}"/>
          </ac:spMkLst>
        </pc:spChg>
      </pc:sldChg>
      <pc:sldChg chg="addSp delSp modSp mod modShow">
        <pc:chgData name="Alban MAZEROLLES" userId="591954e9-744a-4d23-9aea-1208a3118049" providerId="ADAL" clId="{995E9D54-889B-4C80-A0CA-36FCF663D9BB}" dt="2023-03-13T18:49:39.567" v="97" actId="729"/>
        <pc:sldMkLst>
          <pc:docMk/>
          <pc:sldMk cId="1496727874" sldId="260"/>
        </pc:sldMkLst>
        <pc:spChg chg="add del">
          <ac:chgData name="Alban MAZEROLLES" userId="591954e9-744a-4d23-9aea-1208a3118049" providerId="ADAL" clId="{995E9D54-889B-4C80-A0CA-36FCF663D9BB}" dt="2023-03-13T18:48:36.951" v="94" actId="478"/>
          <ac:spMkLst>
            <pc:docMk/>
            <pc:sldMk cId="1496727874" sldId="260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6.432" v="93"/>
          <ac:spMkLst>
            <pc:docMk/>
            <pc:sldMk cId="1496727874" sldId="260"/>
            <ac:spMk id="7" creationId="{B1FC189A-8C04-7D1F-8F21-5F3DD9E50867}"/>
          </ac:spMkLst>
        </pc:spChg>
      </pc:sldChg>
      <pc:sldChg chg="addSp delSp modSp del mod">
        <pc:chgData name="Alban MAZEROLLES" userId="591954e9-744a-4d23-9aea-1208a3118049" providerId="ADAL" clId="{995E9D54-889B-4C80-A0CA-36FCF663D9BB}" dt="2023-03-13T18:49:50.880" v="98" actId="47"/>
        <pc:sldMkLst>
          <pc:docMk/>
          <pc:sldMk cId="2029421007" sldId="261"/>
        </pc:sldMkLst>
        <pc:spChg chg="add del">
          <ac:chgData name="Alban MAZEROLLES" userId="591954e9-744a-4d23-9aea-1208a3118049" providerId="ADAL" clId="{995E9D54-889B-4C80-A0CA-36FCF663D9BB}" dt="2023-03-13T18:48:35.795" v="92" actId="478"/>
          <ac:spMkLst>
            <pc:docMk/>
            <pc:sldMk cId="2029421007" sldId="261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5.192" v="91"/>
          <ac:spMkLst>
            <pc:docMk/>
            <pc:sldMk cId="2029421007" sldId="261"/>
            <ac:spMk id="7" creationId="{A7D7C12D-250B-5F7E-7F36-7C3001218857}"/>
          </ac:spMkLst>
        </pc:spChg>
      </pc:sldChg>
      <pc:sldChg chg="addSp delSp modSp mod">
        <pc:chgData name="Alban MAZEROLLES" userId="591954e9-744a-4d23-9aea-1208a3118049" providerId="ADAL" clId="{995E9D54-889B-4C80-A0CA-36FCF663D9BB}" dt="2023-03-13T18:48:34.843" v="90" actId="478"/>
        <pc:sldMkLst>
          <pc:docMk/>
          <pc:sldMk cId="1854575000" sldId="263"/>
        </pc:sldMkLst>
        <pc:spChg chg="add del">
          <ac:chgData name="Alban MAZEROLLES" userId="591954e9-744a-4d23-9aea-1208a3118049" providerId="ADAL" clId="{995E9D54-889B-4C80-A0CA-36FCF663D9BB}" dt="2023-03-13T18:48:34.843" v="90" actId="478"/>
          <ac:spMkLst>
            <pc:docMk/>
            <pc:sldMk cId="1854575000" sldId="263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4.322" v="89"/>
          <ac:spMkLst>
            <pc:docMk/>
            <pc:sldMk cId="1854575000" sldId="263"/>
            <ac:spMk id="7" creationId="{3F4D5E09-8847-EF75-9870-FDCBBCDE6E9B}"/>
          </ac:spMkLst>
        </pc:spChg>
      </pc:sldChg>
      <pc:sldChg chg="addSp delSp modSp mod">
        <pc:chgData name="Alban MAZEROLLES" userId="591954e9-744a-4d23-9aea-1208a3118049" providerId="ADAL" clId="{995E9D54-889B-4C80-A0CA-36FCF663D9BB}" dt="2023-03-13T18:48:33.786" v="88" actId="478"/>
        <pc:sldMkLst>
          <pc:docMk/>
          <pc:sldMk cId="1264372442" sldId="264"/>
        </pc:sldMkLst>
        <pc:spChg chg="add del">
          <ac:chgData name="Alban MAZEROLLES" userId="591954e9-744a-4d23-9aea-1208a3118049" providerId="ADAL" clId="{995E9D54-889B-4C80-A0CA-36FCF663D9BB}" dt="2023-03-13T18:48:33.786" v="88" actId="478"/>
          <ac:spMkLst>
            <pc:docMk/>
            <pc:sldMk cId="1264372442" sldId="264"/>
            <ac:spMk id="5" creationId="{00000000-0000-0000-0000-000000000000}"/>
          </ac:spMkLst>
        </pc:spChg>
        <pc:spChg chg="add del mod">
          <ac:chgData name="Alban MAZEROLLES" userId="591954e9-744a-4d23-9aea-1208a3118049" providerId="ADAL" clId="{995E9D54-889B-4C80-A0CA-36FCF663D9BB}" dt="2023-03-13T18:48:33.480" v="87"/>
          <ac:spMkLst>
            <pc:docMk/>
            <pc:sldMk cId="1264372442" sldId="264"/>
            <ac:spMk id="7" creationId="{D15FBEB8-7A0F-269F-5B31-20E2A6DC539A}"/>
          </ac:spMkLst>
        </pc:spChg>
      </pc:sldChg>
      <pc:sldChg chg="addSp delSp modSp mod">
        <pc:chgData name="Alban MAZEROLLES" userId="591954e9-744a-4d23-9aea-1208a3118049" providerId="ADAL" clId="{995E9D54-889B-4C80-A0CA-36FCF663D9BB}" dt="2023-03-13T18:48:32.997" v="86" actId="478"/>
        <pc:sldMkLst>
          <pc:docMk/>
          <pc:sldMk cId="956945629" sldId="265"/>
        </pc:sldMkLst>
        <pc:spChg chg="add del mod">
          <ac:chgData name="Alban MAZEROLLES" userId="591954e9-744a-4d23-9aea-1208a3118049" providerId="ADAL" clId="{995E9D54-889B-4C80-A0CA-36FCF663D9BB}" dt="2023-03-13T18:48:32.474" v="85"/>
          <ac:spMkLst>
            <pc:docMk/>
            <pc:sldMk cId="956945629" sldId="265"/>
            <ac:spMk id="2" creationId="{D9389FB4-86A0-E50D-BC1C-1CE9362B0AF9}"/>
          </ac:spMkLst>
        </pc:spChg>
        <pc:spChg chg="add del">
          <ac:chgData name="Alban MAZEROLLES" userId="591954e9-744a-4d23-9aea-1208a3118049" providerId="ADAL" clId="{995E9D54-889B-4C80-A0CA-36FCF663D9BB}" dt="2023-03-13T18:48:32.997" v="86" actId="478"/>
          <ac:spMkLst>
            <pc:docMk/>
            <pc:sldMk cId="956945629" sldId="265"/>
            <ac:spMk id="5" creationId="{00000000-0000-0000-0000-000000000000}"/>
          </ac:spMkLst>
        </pc:spChg>
      </pc:sldChg>
      <pc:sldChg chg="mod modShow">
        <pc:chgData name="Alban MAZEROLLES" userId="591954e9-744a-4d23-9aea-1208a3118049" providerId="ADAL" clId="{995E9D54-889B-4C80-A0CA-36FCF663D9BB}" dt="2023-03-13T18:54:36.381" v="102" actId="729"/>
        <pc:sldMkLst>
          <pc:docMk/>
          <pc:sldMk cId="880154220" sldId="266"/>
        </pc:sldMkLst>
      </pc:sldChg>
      <pc:sldChg chg="addSp modSp mod">
        <pc:chgData name="Alban MAZEROLLES" userId="591954e9-744a-4d23-9aea-1208a3118049" providerId="ADAL" clId="{995E9D54-889B-4C80-A0CA-36FCF663D9BB}" dt="2023-03-13T19:05:09.576" v="107" actId="164"/>
        <pc:sldMkLst>
          <pc:docMk/>
          <pc:sldMk cId="2114021896" sldId="269"/>
        </pc:sldMkLst>
        <pc:grpChg chg="add mod">
          <ac:chgData name="Alban MAZEROLLES" userId="591954e9-744a-4d23-9aea-1208a3118049" providerId="ADAL" clId="{995E9D54-889B-4C80-A0CA-36FCF663D9BB}" dt="2023-03-13T19:05:09.576" v="107" actId="164"/>
          <ac:grpSpMkLst>
            <pc:docMk/>
            <pc:sldMk cId="2114021896" sldId="269"/>
            <ac:grpSpMk id="9" creationId="{E4C0CCB4-8E97-2D60-B57C-766B4AB2F02B}"/>
          </ac:grpSpMkLst>
        </pc:grpChg>
        <pc:picChg chg="add mod">
          <ac:chgData name="Alban MAZEROLLES" userId="591954e9-744a-4d23-9aea-1208a3118049" providerId="ADAL" clId="{995E9D54-889B-4C80-A0CA-36FCF663D9BB}" dt="2023-03-13T19:05:09.576" v="107" actId="164"/>
          <ac:picMkLst>
            <pc:docMk/>
            <pc:sldMk cId="2114021896" sldId="269"/>
            <ac:picMk id="4" creationId="{50EF5911-8DF5-5B98-B040-426F63E7CC91}"/>
          </ac:picMkLst>
        </pc:picChg>
        <pc:picChg chg="mod">
          <ac:chgData name="Alban MAZEROLLES" userId="591954e9-744a-4d23-9aea-1208a3118049" providerId="ADAL" clId="{995E9D54-889B-4C80-A0CA-36FCF663D9BB}" dt="2023-03-13T19:05:09.576" v="107" actId="164"/>
          <ac:picMkLst>
            <pc:docMk/>
            <pc:sldMk cId="2114021896" sldId="269"/>
            <ac:picMk id="104" creationId="{00000000-0000-0000-0000-000000000000}"/>
          </ac:picMkLst>
        </pc:picChg>
      </pc:sldChg>
      <pc:sldChg chg="modSp">
        <pc:chgData name="Alban MAZEROLLES" userId="591954e9-744a-4d23-9aea-1208a3118049" providerId="ADAL" clId="{995E9D54-889B-4C80-A0CA-36FCF663D9BB}" dt="2023-03-13T19:06:32.148" v="131" actId="20577"/>
        <pc:sldMkLst>
          <pc:docMk/>
          <pc:sldMk cId="249066457" sldId="270"/>
        </pc:sldMkLst>
        <pc:spChg chg="mod">
          <ac:chgData name="Alban MAZEROLLES" userId="591954e9-744a-4d23-9aea-1208a3118049" providerId="ADAL" clId="{995E9D54-889B-4C80-A0CA-36FCF663D9BB}" dt="2023-03-13T19:06:32.148" v="131" actId="20577"/>
          <ac:spMkLst>
            <pc:docMk/>
            <pc:sldMk cId="249066457" sldId="270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995E9D54-889B-4C80-A0CA-36FCF663D9BB}" dt="2023-03-13T20:54:16.600" v="799" actId="167"/>
        <pc:sldMkLst>
          <pc:docMk/>
          <pc:sldMk cId="1745260683" sldId="278"/>
        </pc:sldMkLst>
        <pc:spChg chg="mod">
          <ac:chgData name="Alban MAZEROLLES" userId="591954e9-744a-4d23-9aea-1208a3118049" providerId="ADAL" clId="{995E9D54-889B-4C80-A0CA-36FCF663D9BB}" dt="2023-03-13T20:54:01.477" v="761" actId="20577"/>
          <ac:spMkLst>
            <pc:docMk/>
            <pc:sldMk cId="1745260683" sldId="278"/>
            <ac:spMk id="2" creationId="{00000000-0000-0000-0000-000000000000}"/>
          </ac:spMkLst>
        </pc:spChg>
        <pc:picChg chg="mod ord">
          <ac:chgData name="Alban MAZEROLLES" userId="591954e9-744a-4d23-9aea-1208a3118049" providerId="ADAL" clId="{995E9D54-889B-4C80-A0CA-36FCF663D9BB}" dt="2023-03-13T20:54:16.600" v="799" actId="167"/>
          <ac:picMkLst>
            <pc:docMk/>
            <pc:sldMk cId="1745260683" sldId="278"/>
            <ac:picMk id="11" creationId="{00000000-0000-0000-0000-000000000000}"/>
          </ac:picMkLst>
        </pc:picChg>
      </pc:sldChg>
      <pc:sldChg chg="addSp modSp mod modAnim">
        <pc:chgData name="Alban MAZEROLLES" userId="591954e9-744a-4d23-9aea-1208a3118049" providerId="ADAL" clId="{995E9D54-889B-4C80-A0CA-36FCF663D9BB}" dt="2023-03-13T19:40:19.018" v="151"/>
        <pc:sldMkLst>
          <pc:docMk/>
          <pc:sldMk cId="1487215639" sldId="281"/>
        </pc:sldMkLst>
        <pc:spChg chg="add mod ord">
          <ac:chgData name="Alban MAZEROLLES" userId="591954e9-744a-4d23-9aea-1208a3118049" providerId="ADAL" clId="{995E9D54-889B-4C80-A0CA-36FCF663D9BB}" dt="2023-03-13T19:39:59.162" v="148" actId="170"/>
          <ac:spMkLst>
            <pc:docMk/>
            <pc:sldMk cId="1487215639" sldId="281"/>
            <ac:spMk id="8" creationId="{9F9C63CF-9FBC-4354-9398-63E570A09150}"/>
          </ac:spMkLst>
        </pc:spChg>
        <pc:grpChg chg="add mod">
          <ac:chgData name="Alban MAZEROLLES" userId="591954e9-744a-4d23-9aea-1208a3118049" providerId="ADAL" clId="{995E9D54-889B-4C80-A0CA-36FCF663D9BB}" dt="2023-03-13T19:39:23.501" v="145" actId="164"/>
          <ac:grpSpMkLst>
            <pc:docMk/>
            <pc:sldMk cId="1487215639" sldId="281"/>
            <ac:grpSpMk id="11" creationId="{F47B00D8-BED5-93AF-9420-ED15519755FE}"/>
          </ac:grpSpMkLst>
        </pc:grpChg>
        <pc:picChg chg="mod">
          <ac:chgData name="Alban MAZEROLLES" userId="591954e9-744a-4d23-9aea-1208a3118049" providerId="ADAL" clId="{995E9D54-889B-4C80-A0CA-36FCF663D9BB}" dt="2023-03-13T19:39:23.501" v="145" actId="164"/>
          <ac:picMkLst>
            <pc:docMk/>
            <pc:sldMk cId="1487215639" sldId="281"/>
            <ac:picMk id="7" creationId="{00000000-0000-0000-0000-000000000000}"/>
          </ac:picMkLst>
        </pc:picChg>
        <pc:picChg chg="add mod">
          <ac:chgData name="Alban MAZEROLLES" userId="591954e9-744a-4d23-9aea-1208a3118049" providerId="ADAL" clId="{995E9D54-889B-4C80-A0CA-36FCF663D9BB}" dt="2023-03-13T19:39:23.501" v="145" actId="164"/>
          <ac:picMkLst>
            <pc:docMk/>
            <pc:sldMk cId="1487215639" sldId="281"/>
            <ac:picMk id="10" creationId="{5CFEA800-EDDE-735C-2E9B-76EC8F40A18A}"/>
          </ac:picMkLst>
        </pc:picChg>
      </pc:sldChg>
      <pc:sldChg chg="modSp">
        <pc:chgData name="Alban MAZEROLLES" userId="591954e9-744a-4d23-9aea-1208a3118049" providerId="ADAL" clId="{995E9D54-889B-4C80-A0CA-36FCF663D9BB}" dt="2023-03-13T19:43:01.470" v="160" actId="20577"/>
        <pc:sldMkLst>
          <pc:docMk/>
          <pc:sldMk cId="1071077240" sldId="282"/>
        </pc:sldMkLst>
        <pc:spChg chg="mod">
          <ac:chgData name="Alban MAZEROLLES" userId="591954e9-744a-4d23-9aea-1208a3118049" providerId="ADAL" clId="{995E9D54-889B-4C80-A0CA-36FCF663D9BB}" dt="2023-03-13T19:43:01.470" v="160" actId="20577"/>
          <ac:spMkLst>
            <pc:docMk/>
            <pc:sldMk cId="1071077240" sldId="282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995E9D54-889B-4C80-A0CA-36FCF663D9BB}" dt="2023-03-13T19:47:56.985" v="183" actId="20577"/>
        <pc:sldMkLst>
          <pc:docMk/>
          <pc:sldMk cId="55763559" sldId="285"/>
        </pc:sldMkLst>
        <pc:spChg chg="mod">
          <ac:chgData name="Alban MAZEROLLES" userId="591954e9-744a-4d23-9aea-1208a3118049" providerId="ADAL" clId="{995E9D54-889B-4C80-A0CA-36FCF663D9BB}" dt="2023-03-13T19:47:56.985" v="183" actId="20577"/>
          <ac:spMkLst>
            <pc:docMk/>
            <pc:sldMk cId="55763559" sldId="285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995E9D54-889B-4C80-A0CA-36FCF663D9BB}" dt="2023-03-13T18:54:34.578" v="101" actId="20577"/>
        <pc:sldMkLst>
          <pc:docMk/>
          <pc:sldMk cId="1975819779" sldId="290"/>
        </pc:sldMkLst>
        <pc:spChg chg="mod">
          <ac:chgData name="Alban MAZEROLLES" userId="591954e9-744a-4d23-9aea-1208a3118049" providerId="ADAL" clId="{995E9D54-889B-4C80-A0CA-36FCF663D9BB}" dt="2023-03-13T18:54:34.578" v="101" actId="20577"/>
          <ac:spMkLst>
            <pc:docMk/>
            <pc:sldMk cId="1975819779" sldId="290"/>
            <ac:spMk id="3" creationId="{00000000-0000-0000-0000-000000000000}"/>
          </ac:spMkLst>
        </pc:spChg>
      </pc:sldChg>
      <pc:sldMasterChg chg="addSp delSp modSp mod modSldLayout">
        <pc:chgData name="Alban MAZEROLLES" userId="591954e9-744a-4d23-9aea-1208a3118049" providerId="ADAL" clId="{995E9D54-889B-4C80-A0CA-36FCF663D9BB}" dt="2023-03-13T18:41:08.397" v="51" actId="478"/>
        <pc:sldMasterMkLst>
          <pc:docMk/>
          <pc:sldMasterMk cId="1946300021" sldId="2147483660"/>
        </pc:sldMasterMkLst>
        <pc:grpChg chg="del">
          <ac:chgData name="Alban MAZEROLLES" userId="591954e9-744a-4d23-9aea-1208a3118049" providerId="ADAL" clId="{995E9D54-889B-4C80-A0CA-36FCF663D9BB}" dt="2023-03-13T18:41:04.979" v="49" actId="478"/>
          <ac:grpSpMkLst>
            <pc:docMk/>
            <pc:sldMasterMk cId="1946300021" sldId="2147483660"/>
            <ac:grpSpMk id="20" creationId="{00000000-0000-0000-0000-000000000000}"/>
          </ac:grpSpMkLst>
        </pc:grpChg>
        <pc:picChg chg="add mod">
          <ac:chgData name="Alban MAZEROLLES" userId="591954e9-744a-4d23-9aea-1208a3118049" providerId="ADAL" clId="{995E9D54-889B-4C80-A0CA-36FCF663D9BB}" dt="2023-03-13T18:41:05.269" v="50"/>
          <ac:picMkLst>
            <pc:docMk/>
            <pc:sldMasterMk cId="1946300021" sldId="2147483660"/>
            <ac:picMk id="6" creationId="{2D6EE022-99C0-A104-EFDE-7B0DD1DE950D}"/>
          </ac:picMkLst>
        </pc:picChg>
        <pc:picChg chg="del">
          <ac:chgData name="Alban MAZEROLLES" userId="591954e9-744a-4d23-9aea-1208a3118049" providerId="ADAL" clId="{995E9D54-889B-4C80-A0CA-36FCF663D9BB}" dt="2023-03-13T18:41:08.397" v="51" actId="478"/>
          <ac:picMkLst>
            <pc:docMk/>
            <pc:sldMasterMk cId="1946300021" sldId="2147483660"/>
            <ac:picMk id="19" creationId="{00000000-0000-0000-0000-000000000000}"/>
          </ac:picMkLst>
        </pc:picChg>
        <pc:sldLayoutChg chg="addSp delSp modSp mod">
          <pc:chgData name="Alban MAZEROLLES" userId="591954e9-744a-4d23-9aea-1208a3118049" providerId="ADAL" clId="{995E9D54-889B-4C80-A0CA-36FCF663D9BB}" dt="2023-03-13T18:40:07.747" v="40" actId="1076"/>
          <pc:sldLayoutMkLst>
            <pc:docMk/>
            <pc:sldMasterMk cId="1946300021" sldId="2147483660"/>
            <pc:sldLayoutMk cId="0" sldId="2147483661"/>
          </pc:sldLayoutMkLst>
          <pc:grpChg chg="add del">
            <ac:chgData name="Alban MAZEROLLES" userId="591954e9-744a-4d23-9aea-1208a3118049" providerId="ADAL" clId="{995E9D54-889B-4C80-A0CA-36FCF663D9BB}" dt="2023-03-13T18:40:02.640" v="39" actId="478"/>
            <ac:grpSpMkLst>
              <pc:docMk/>
              <pc:sldMasterMk cId="1946300021" sldId="2147483660"/>
              <pc:sldLayoutMk cId="0" sldId="2147483661"/>
              <ac:grpSpMk id="19" creationId="{00000000-0000-0000-0000-000000000000}"/>
            </ac:grpSpMkLst>
          </pc:grpChg>
          <pc:picChg chg="add del mod">
            <ac:chgData name="Alban MAZEROLLES" userId="591954e9-744a-4d23-9aea-1208a3118049" providerId="ADAL" clId="{995E9D54-889B-4C80-A0CA-36FCF663D9BB}" dt="2023-03-13T18:39:39.665" v="32" actId="478"/>
            <ac:picMkLst>
              <pc:docMk/>
              <pc:sldMasterMk cId="1946300021" sldId="2147483660"/>
              <pc:sldLayoutMk cId="0" sldId="2147483661"/>
              <ac:picMk id="6" creationId="{8DDF3D6B-B865-5F58-13C0-851933BC9884}"/>
            </ac:picMkLst>
          </pc:picChg>
          <pc:picChg chg="add mod">
            <ac:chgData name="Alban MAZEROLLES" userId="591954e9-744a-4d23-9aea-1208a3118049" providerId="ADAL" clId="{995E9D54-889B-4C80-A0CA-36FCF663D9BB}" dt="2023-03-13T18:40:07.747" v="40" actId="1076"/>
            <ac:picMkLst>
              <pc:docMk/>
              <pc:sldMasterMk cId="1946300021" sldId="2147483660"/>
              <pc:sldLayoutMk cId="0" sldId="2147483661"/>
              <ac:picMk id="8" creationId="{9C6AD5FA-FC0E-1142-25FE-26CD5E5073E2}"/>
            </ac:picMkLst>
          </pc:picChg>
        </pc:sldLayoutChg>
        <pc:sldLayoutChg chg="addSp delSp modSp mod">
          <pc:chgData name="Alban MAZEROLLES" userId="591954e9-744a-4d23-9aea-1208a3118049" providerId="ADAL" clId="{995E9D54-889B-4C80-A0CA-36FCF663D9BB}" dt="2023-03-13T18:40:13.020" v="42"/>
          <pc:sldLayoutMkLst>
            <pc:docMk/>
            <pc:sldMasterMk cId="1946300021" sldId="2147483660"/>
            <pc:sldLayoutMk cId="0" sldId="2147483664"/>
          </pc:sldLayoutMkLst>
          <pc:grpChg chg="del">
            <ac:chgData name="Alban MAZEROLLES" userId="591954e9-744a-4d23-9aea-1208a3118049" providerId="ADAL" clId="{995E9D54-889B-4C80-A0CA-36FCF663D9BB}" dt="2023-03-13T18:40:12.501" v="41" actId="478"/>
            <ac:grpSpMkLst>
              <pc:docMk/>
              <pc:sldMasterMk cId="1946300021" sldId="2147483660"/>
              <pc:sldLayoutMk cId="0" sldId="2147483664"/>
              <ac:grpSpMk id="22" creationId="{00000000-0000-0000-0000-000000000000}"/>
            </ac:grpSpMkLst>
          </pc:grpChg>
          <pc:picChg chg="add mod">
            <ac:chgData name="Alban MAZEROLLES" userId="591954e9-744a-4d23-9aea-1208a3118049" providerId="ADAL" clId="{995E9D54-889B-4C80-A0CA-36FCF663D9BB}" dt="2023-03-13T18:40:13.020" v="42"/>
            <ac:picMkLst>
              <pc:docMk/>
              <pc:sldMasterMk cId="1946300021" sldId="2147483660"/>
              <pc:sldLayoutMk cId="0" sldId="2147483664"/>
              <ac:picMk id="2" creationId="{C8C1C6AA-6082-7E91-990F-33B065C99189}"/>
            </ac:picMkLst>
          </pc:picChg>
        </pc:sldLayoutChg>
        <pc:sldLayoutChg chg="addSp delSp modSp mod">
          <pc:chgData name="Alban MAZEROLLES" userId="591954e9-744a-4d23-9aea-1208a3118049" providerId="ADAL" clId="{995E9D54-889B-4C80-A0CA-36FCF663D9BB}" dt="2023-03-13T18:40:17.755" v="44"/>
          <pc:sldLayoutMkLst>
            <pc:docMk/>
            <pc:sldMasterMk cId="1946300021" sldId="2147483660"/>
            <pc:sldLayoutMk cId="0" sldId="2147483665"/>
          </pc:sldLayoutMkLst>
          <pc:grpChg chg="del">
            <ac:chgData name="Alban MAZEROLLES" userId="591954e9-744a-4d23-9aea-1208a3118049" providerId="ADAL" clId="{995E9D54-889B-4C80-A0CA-36FCF663D9BB}" dt="2023-03-13T18:40:17.445" v="43" actId="478"/>
            <ac:grpSpMkLst>
              <pc:docMk/>
              <pc:sldMasterMk cId="1946300021" sldId="2147483660"/>
              <pc:sldLayoutMk cId="0" sldId="2147483665"/>
              <ac:grpSpMk id="20" creationId="{00000000-0000-0000-0000-000000000000}"/>
            </ac:grpSpMkLst>
          </pc:grpChg>
          <pc:picChg chg="add mod">
            <ac:chgData name="Alban MAZEROLLES" userId="591954e9-744a-4d23-9aea-1208a3118049" providerId="ADAL" clId="{995E9D54-889B-4C80-A0CA-36FCF663D9BB}" dt="2023-03-13T18:40:17.755" v="44"/>
            <ac:picMkLst>
              <pc:docMk/>
              <pc:sldMasterMk cId="1946300021" sldId="2147483660"/>
              <pc:sldLayoutMk cId="0" sldId="2147483665"/>
              <ac:picMk id="2" creationId="{D9F55A6B-F4E1-EDD7-FA6B-C3B4D57D2C42}"/>
            </ac:picMkLst>
          </pc:picChg>
        </pc:sldLayoutChg>
        <pc:sldLayoutChg chg="addSp delSp modSp">
          <pc:chgData name="Alban MAZEROLLES" userId="591954e9-744a-4d23-9aea-1208a3118049" providerId="ADAL" clId="{995E9D54-889B-4C80-A0CA-36FCF663D9BB}" dt="2023-03-13T18:40:43.395" v="48"/>
          <pc:sldLayoutMkLst>
            <pc:docMk/>
            <pc:sldMasterMk cId="1946300021" sldId="2147483660"/>
            <pc:sldLayoutMk cId="0" sldId="2147483666"/>
          </pc:sldLayoutMkLst>
          <pc:spChg chg="add mod">
            <ac:chgData name="Alban MAZEROLLES" userId="591954e9-744a-4d23-9aea-1208a3118049" providerId="ADAL" clId="{995E9D54-889B-4C80-A0CA-36FCF663D9BB}" dt="2023-03-13T18:40:42.038" v="46"/>
            <ac:spMkLst>
              <pc:docMk/>
              <pc:sldMasterMk cId="1946300021" sldId="2147483660"/>
              <pc:sldLayoutMk cId="0" sldId="2147483666"/>
              <ac:spMk id="2" creationId="{A8C52C4B-C07F-3CA1-7528-788473CAC7BF}"/>
            </ac:spMkLst>
          </pc:spChg>
          <pc:spChg chg="add mod">
            <ac:chgData name="Alban MAZEROLLES" userId="591954e9-744a-4d23-9aea-1208a3118049" providerId="ADAL" clId="{995E9D54-889B-4C80-A0CA-36FCF663D9BB}" dt="2023-03-13T18:40:42.038" v="46"/>
            <ac:spMkLst>
              <pc:docMk/>
              <pc:sldMasterMk cId="1946300021" sldId="2147483660"/>
              <pc:sldLayoutMk cId="0" sldId="2147483666"/>
              <ac:spMk id="3" creationId="{58185E39-6A7C-E156-4286-B0BDA44111C1}"/>
            </ac:spMkLst>
          </pc:spChg>
          <pc:spChg chg="add mod">
            <ac:chgData name="Alban MAZEROLLES" userId="591954e9-744a-4d23-9aea-1208a3118049" providerId="ADAL" clId="{995E9D54-889B-4C80-A0CA-36FCF663D9BB}" dt="2023-03-13T18:40:43.395" v="48"/>
            <ac:spMkLst>
              <pc:docMk/>
              <pc:sldMasterMk cId="1946300021" sldId="2147483660"/>
              <pc:sldLayoutMk cId="0" sldId="2147483666"/>
              <ac:spMk id="4" creationId="{027DCDA3-F33B-878E-8ECF-A72C2F0818AC}"/>
            </ac:spMkLst>
          </pc:spChg>
          <pc:spChg chg="del">
            <ac:chgData name="Alban MAZEROLLES" userId="591954e9-744a-4d23-9aea-1208a3118049" providerId="ADAL" clId="{995E9D54-889B-4C80-A0CA-36FCF663D9BB}" dt="2023-03-13T18:40:41.468" v="45"/>
            <ac:spMkLst>
              <pc:docMk/>
              <pc:sldMasterMk cId="1946300021" sldId="2147483660"/>
              <pc:sldLayoutMk cId="0" sldId="2147483666"/>
              <ac:spMk id="12" creationId="{00000000-0000-0000-0000-000000000000}"/>
            </ac:spMkLst>
          </pc:spChg>
          <pc:spChg chg="del">
            <ac:chgData name="Alban MAZEROLLES" userId="591954e9-744a-4d23-9aea-1208a3118049" providerId="ADAL" clId="{995E9D54-889B-4C80-A0CA-36FCF663D9BB}" dt="2023-03-13T18:40:42.982" v="47"/>
            <ac:spMkLst>
              <pc:docMk/>
              <pc:sldMasterMk cId="1946300021" sldId="2147483660"/>
              <pc:sldLayoutMk cId="0" sldId="2147483666"/>
              <ac:spMk id="16" creationId="{00000000-0000-0000-0000-000000000000}"/>
            </ac:spMkLst>
          </pc:spChg>
          <pc:spChg chg="del">
            <ac:chgData name="Alban MAZEROLLES" userId="591954e9-744a-4d23-9aea-1208a3118049" providerId="ADAL" clId="{995E9D54-889B-4C80-A0CA-36FCF663D9BB}" dt="2023-03-13T18:40:41.468" v="45"/>
            <ac:spMkLst>
              <pc:docMk/>
              <pc:sldMasterMk cId="1946300021" sldId="2147483660"/>
              <pc:sldLayoutMk cId="0" sldId="2147483666"/>
              <ac:spMk id="17" creationId="{00000000-0000-0000-0000-000000000000}"/>
            </ac:spMkLst>
          </pc:spChg>
          <pc:spChg chg="del">
            <ac:chgData name="Alban MAZEROLLES" userId="591954e9-744a-4d23-9aea-1208a3118049" providerId="ADAL" clId="{995E9D54-889B-4C80-A0CA-36FCF663D9BB}" dt="2023-03-13T18:40:41.468" v="45"/>
            <ac:spMkLst>
              <pc:docMk/>
              <pc:sldMasterMk cId="1946300021" sldId="2147483660"/>
              <pc:sldLayoutMk cId="0" sldId="2147483666"/>
              <ac:spMk id="18" creationId="{00000000-0000-0000-0000-000000000000}"/>
            </ac:spMkLst>
          </pc:spChg>
        </pc:sldLayoutChg>
      </pc:sldMasterChg>
    </pc:docChg>
  </pc:docChgLst>
  <pc:docChgLst>
    <pc:chgData name="Alban MAZEROLLES" userId="591954e9-744a-4d23-9aea-1208a3118049" providerId="ADAL" clId="{84C8F639-41A5-47F6-A28E-81677C091C82}"/>
    <pc:docChg chg="undo custSel addSld delSld modSld sldOrd modMainMaster">
      <pc:chgData name="Alban MAZEROLLES" userId="591954e9-744a-4d23-9aea-1208a3118049" providerId="ADAL" clId="{84C8F639-41A5-47F6-A28E-81677C091C82}" dt="2023-03-17T14:15:02.704" v="5587"/>
      <pc:docMkLst>
        <pc:docMk/>
      </pc:docMkLst>
      <pc:sldChg chg="modSp mod">
        <pc:chgData name="Alban MAZEROLLES" userId="591954e9-744a-4d23-9aea-1208a3118049" providerId="ADAL" clId="{84C8F639-41A5-47F6-A28E-81677C091C82}" dt="2023-03-16T12:23:20.388" v="5" actId="20577"/>
        <pc:sldMkLst>
          <pc:docMk/>
          <pc:sldMk cId="1772399876" sldId="257"/>
        </pc:sldMkLst>
        <pc:spChg chg="mod">
          <ac:chgData name="Alban MAZEROLLES" userId="591954e9-744a-4d23-9aea-1208a3118049" providerId="ADAL" clId="{84C8F639-41A5-47F6-A28E-81677C091C82}" dt="2023-03-16T12:23:20.388" v="5" actId="20577"/>
          <ac:spMkLst>
            <pc:docMk/>
            <pc:sldMk cId="1772399876" sldId="257"/>
            <ac:spMk id="3" creationId="{00000000-0000-0000-0000-000000000000}"/>
          </ac:spMkLst>
        </pc:spChg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2036899316" sldId="259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496727874" sldId="260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854575000" sldId="263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264372442" sldId="264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956945629" sldId="265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880154220" sldId="266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695084047" sldId="268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2114021896" sldId="269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249066457" sldId="270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614314796" sldId="271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051108181" sldId="273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774717845" sldId="274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489469154" sldId="275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645703268" sldId="276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745260683" sldId="278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17164808" sldId="279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487215639" sldId="281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071077240" sldId="282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71986003" sldId="284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55763559" sldId="285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717964087" sldId="286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2120167498" sldId="287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090341194" sldId="288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401834139" sldId="289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975819779" sldId="290"/>
        </pc:sldMkLst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047148800" sldId="291"/>
        </pc:sldMkLst>
      </pc:sldChg>
      <pc:sldChg chg="modSp mod">
        <pc:chgData name="Alban MAZEROLLES" userId="591954e9-744a-4d23-9aea-1208a3118049" providerId="ADAL" clId="{84C8F639-41A5-47F6-A28E-81677C091C82}" dt="2023-03-16T12:24:15.234" v="47" actId="20577"/>
        <pc:sldMkLst>
          <pc:docMk/>
          <pc:sldMk cId="337634616" sldId="292"/>
        </pc:sldMkLst>
        <pc:spChg chg="mod">
          <ac:chgData name="Alban MAZEROLLES" userId="591954e9-744a-4d23-9aea-1208a3118049" providerId="ADAL" clId="{84C8F639-41A5-47F6-A28E-81677C091C82}" dt="2023-03-16T12:24:15.234" v="47" actId="20577"/>
          <ac:spMkLst>
            <pc:docMk/>
            <pc:sldMk cId="337634616" sldId="292"/>
            <ac:spMk id="2" creationId="{00000000-0000-0000-0000-000000000000}"/>
          </ac:spMkLst>
        </pc:spChg>
        <pc:spChg chg="mod">
          <ac:chgData name="Alban MAZEROLLES" userId="591954e9-744a-4d23-9aea-1208a3118049" providerId="ADAL" clId="{84C8F639-41A5-47F6-A28E-81677C091C82}" dt="2023-03-16T12:24:08.737" v="28" actId="20577"/>
          <ac:spMkLst>
            <pc:docMk/>
            <pc:sldMk cId="337634616" sldId="292"/>
            <ac:spMk id="4" creationId="{00000000-0000-0000-0000-000000000000}"/>
          </ac:spMkLst>
        </pc:spChg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1088231047" sldId="293"/>
        </pc:sldMkLst>
      </pc:sldChg>
      <pc:sldChg chg="addSp delSp modSp new del mod">
        <pc:chgData name="Alban MAZEROLLES" userId="591954e9-744a-4d23-9aea-1208a3118049" providerId="ADAL" clId="{84C8F639-41A5-47F6-A28E-81677C091C82}" dt="2023-03-16T12:47:29.470" v="171" actId="47"/>
        <pc:sldMkLst>
          <pc:docMk/>
          <pc:sldMk cId="1397048211" sldId="293"/>
        </pc:sldMkLst>
        <pc:spChg chg="mod">
          <ac:chgData name="Alban MAZEROLLES" userId="591954e9-744a-4d23-9aea-1208a3118049" providerId="ADAL" clId="{84C8F639-41A5-47F6-A28E-81677C091C82}" dt="2023-03-16T12:47:27.043" v="170" actId="14100"/>
          <ac:spMkLst>
            <pc:docMk/>
            <pc:sldMk cId="1397048211" sldId="293"/>
            <ac:spMk id="2" creationId="{7DA9CCDB-29EF-BDF7-DBCF-F4B0841D68EB}"/>
          </ac:spMkLst>
        </pc:spChg>
        <pc:graphicFrameChg chg="add del">
          <ac:chgData name="Alban MAZEROLLES" userId="591954e9-744a-4d23-9aea-1208a3118049" providerId="ADAL" clId="{84C8F639-41A5-47F6-A28E-81677C091C82}" dt="2023-03-16T12:37:27.929" v="132" actId="478"/>
          <ac:graphicFrameMkLst>
            <pc:docMk/>
            <pc:sldMk cId="1397048211" sldId="293"/>
            <ac:graphicFrameMk id="7" creationId="{91D12D4E-A2C6-5C8D-6B15-577437945FDF}"/>
          </ac:graphicFrameMkLst>
        </pc:graphicFrameChg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613584462" sldId="294"/>
        </pc:sldMkLst>
      </pc:sldChg>
      <pc:sldChg chg="new del">
        <pc:chgData name="Alban MAZEROLLES" userId="591954e9-744a-4d23-9aea-1208a3118049" providerId="ADAL" clId="{84C8F639-41A5-47F6-A28E-81677C091C82}" dt="2023-03-16T12:25:58.075" v="50" actId="47"/>
        <pc:sldMkLst>
          <pc:docMk/>
          <pc:sldMk cId="3241109919" sldId="294"/>
        </pc:sldMkLst>
      </pc:sldChg>
      <pc:sldChg chg="modSp add mod">
        <pc:chgData name="Alban MAZEROLLES" userId="591954e9-744a-4d23-9aea-1208a3118049" providerId="ADAL" clId="{84C8F639-41A5-47F6-A28E-81677C091C82}" dt="2023-03-16T12:39:39.041" v="149" actId="20577"/>
        <pc:sldMkLst>
          <pc:docMk/>
          <pc:sldMk cId="3593538939" sldId="294"/>
        </pc:sldMkLst>
        <pc:spChg chg="mod">
          <ac:chgData name="Alban MAZEROLLES" userId="591954e9-744a-4d23-9aea-1208a3118049" providerId="ADAL" clId="{84C8F639-41A5-47F6-A28E-81677C091C82}" dt="2023-03-16T12:39:39.041" v="149" actId="20577"/>
          <ac:spMkLst>
            <pc:docMk/>
            <pc:sldMk cId="3593538939" sldId="294"/>
            <ac:spMk id="2" creationId="{00000000-0000-0000-0000-000000000000}"/>
          </ac:spMkLst>
        </pc:spChg>
        <pc:spChg chg="mod">
          <ac:chgData name="Alban MAZEROLLES" userId="591954e9-744a-4d23-9aea-1208a3118049" providerId="ADAL" clId="{84C8F639-41A5-47F6-A28E-81677C091C82}" dt="2023-03-16T12:26:19.250" v="124" actId="20577"/>
          <ac:spMkLst>
            <pc:docMk/>
            <pc:sldMk cId="3593538939" sldId="294"/>
            <ac:spMk id="4" creationId="{00000000-0000-0000-0000-000000000000}"/>
          </ac:spMkLst>
        </pc:spChg>
      </pc:sldChg>
      <pc:sldChg chg="new del">
        <pc:chgData name="Alban MAZEROLLES" userId="591954e9-744a-4d23-9aea-1208a3118049" providerId="ADAL" clId="{84C8F639-41A5-47F6-A28E-81677C091C82}" dt="2023-03-16T12:48:06.302" v="177" actId="47"/>
        <pc:sldMkLst>
          <pc:docMk/>
          <pc:sldMk cId="847213848" sldId="295"/>
        </pc:sldMkLst>
      </pc:sldChg>
      <pc:sldChg chg="new del">
        <pc:chgData name="Alban MAZEROLLES" userId="591954e9-744a-4d23-9aea-1208a3118049" providerId="ADAL" clId="{84C8F639-41A5-47F6-A28E-81677C091C82}" dt="2023-03-16T12:39:30.316" v="133" actId="47"/>
        <pc:sldMkLst>
          <pc:docMk/>
          <pc:sldMk cId="2173762938" sldId="295"/>
        </pc:sldMkLst>
      </pc:sldChg>
      <pc:sldChg chg="addSp delSp new del mod">
        <pc:chgData name="Alban MAZEROLLES" userId="591954e9-744a-4d23-9aea-1208a3118049" providerId="ADAL" clId="{84C8F639-41A5-47F6-A28E-81677C091C82}" dt="2023-03-16T12:30:57.441" v="129" actId="680"/>
        <pc:sldMkLst>
          <pc:docMk/>
          <pc:sldMk cId="2997019244" sldId="295"/>
        </pc:sldMkLst>
        <pc:graphicFrameChg chg="add del">
          <ac:chgData name="Alban MAZEROLLES" userId="591954e9-744a-4d23-9aea-1208a3118049" providerId="ADAL" clId="{84C8F639-41A5-47F6-A28E-81677C091C82}" dt="2023-03-16T12:30:57.089" v="128"/>
          <ac:graphicFrameMkLst>
            <pc:docMk/>
            <pc:sldMk cId="2997019244" sldId="295"/>
            <ac:graphicFrameMk id="7" creationId="{771C2241-CF05-F075-BACF-5DE814C75466}"/>
          </ac:graphicFrameMkLst>
        </pc:graphicFrameChg>
      </pc:sldChg>
      <pc:sldChg chg="del">
        <pc:chgData name="Alban MAZEROLLES" userId="591954e9-744a-4d23-9aea-1208a3118049" providerId="ADAL" clId="{84C8F639-41A5-47F6-A28E-81677C091C82}" dt="2023-03-16T12:23:56.606" v="6" actId="47"/>
        <pc:sldMkLst>
          <pc:docMk/>
          <pc:sldMk cId="3017377561" sldId="295"/>
        </pc:sldMkLst>
      </pc:sldChg>
      <pc:sldChg chg="addSp delSp new del mod">
        <pc:chgData name="Alban MAZEROLLES" userId="591954e9-744a-4d23-9aea-1208a3118049" providerId="ADAL" clId="{84C8F639-41A5-47F6-A28E-81677C091C82}" dt="2023-03-16T12:47:47.704" v="175" actId="47"/>
        <pc:sldMkLst>
          <pc:docMk/>
          <pc:sldMk cId="3589028606" sldId="295"/>
        </pc:sldMkLst>
        <pc:spChg chg="add del">
          <ac:chgData name="Alban MAZEROLLES" userId="591954e9-744a-4d23-9aea-1208a3118049" providerId="ADAL" clId="{84C8F639-41A5-47F6-A28E-81677C091C82}" dt="2023-03-16T12:47:45.719" v="174" actId="478"/>
          <ac:spMkLst>
            <pc:docMk/>
            <pc:sldMk cId="3589028606" sldId="295"/>
            <ac:spMk id="5" creationId="{3B453BF8-77C1-7AAE-CAAD-A731C9612AD4}"/>
          </ac:spMkLst>
        </pc:spChg>
      </pc:sldChg>
      <pc:sldChg chg="modSp new del mod">
        <pc:chgData name="Alban MAZEROLLES" userId="591954e9-744a-4d23-9aea-1208a3118049" providerId="ADAL" clId="{84C8F639-41A5-47F6-A28E-81677C091C82}" dt="2023-03-16T12:46:56.331" v="161" actId="47"/>
        <pc:sldMkLst>
          <pc:docMk/>
          <pc:sldMk cId="3667899483" sldId="295"/>
        </pc:sldMkLst>
        <pc:spChg chg="mod">
          <ac:chgData name="Alban MAZEROLLES" userId="591954e9-744a-4d23-9aea-1208a3118049" providerId="ADAL" clId="{84C8F639-41A5-47F6-A28E-81677C091C82}" dt="2023-03-16T12:46:54.467" v="160" actId="20577"/>
          <ac:spMkLst>
            <pc:docMk/>
            <pc:sldMk cId="3667899483" sldId="295"/>
            <ac:spMk id="2" creationId="{B391DC2D-A943-BA0D-B094-5FFB615A7EF2}"/>
          </ac:spMkLst>
        </pc:spChg>
        <pc:spChg chg="mod">
          <ac:chgData name="Alban MAZEROLLES" userId="591954e9-744a-4d23-9aea-1208a3118049" providerId="ADAL" clId="{84C8F639-41A5-47F6-A28E-81677C091C82}" dt="2023-03-16T12:46:50.403" v="156" actId="5793"/>
          <ac:spMkLst>
            <pc:docMk/>
            <pc:sldMk cId="3667899483" sldId="295"/>
            <ac:spMk id="3" creationId="{9390ED50-5C9E-174D-92AD-42905115413E}"/>
          </ac:spMkLst>
        </pc:spChg>
      </pc:sldChg>
      <pc:sldChg chg="modSp new del mod">
        <pc:chgData name="Alban MAZEROLLES" userId="591954e9-744a-4d23-9aea-1208a3118049" providerId="ADAL" clId="{84C8F639-41A5-47F6-A28E-81677C091C82}" dt="2023-03-16T12:58:55.053" v="261" actId="47"/>
        <pc:sldMkLst>
          <pc:docMk/>
          <pc:sldMk cId="3696506162" sldId="295"/>
        </pc:sldMkLst>
        <pc:spChg chg="mod">
          <ac:chgData name="Alban MAZEROLLES" userId="591954e9-744a-4d23-9aea-1208a3118049" providerId="ADAL" clId="{84C8F639-41A5-47F6-A28E-81677C091C82}" dt="2023-03-16T12:57:41.224" v="249" actId="6549"/>
          <ac:spMkLst>
            <pc:docMk/>
            <pc:sldMk cId="3696506162" sldId="295"/>
            <ac:spMk id="2" creationId="{A441B02B-4520-6FC0-1597-B4CA6769EF6A}"/>
          </ac:spMkLst>
        </pc:spChg>
        <pc:spChg chg="mod">
          <ac:chgData name="Alban MAZEROLLES" userId="591954e9-744a-4d23-9aea-1208a3118049" providerId="ADAL" clId="{84C8F639-41A5-47F6-A28E-81677C091C82}" dt="2023-03-16T12:52:28.097" v="201" actId="20577"/>
          <ac:spMkLst>
            <pc:docMk/>
            <pc:sldMk cId="3696506162" sldId="295"/>
            <ac:spMk id="7" creationId="{16A1C7C2-912F-04AA-476B-0FFAC30AB4FB}"/>
          </ac:spMkLst>
        </pc:spChg>
        <pc:spChg chg="mod">
          <ac:chgData name="Alban MAZEROLLES" userId="591954e9-744a-4d23-9aea-1208a3118049" providerId="ADAL" clId="{84C8F639-41A5-47F6-A28E-81677C091C82}" dt="2023-03-16T12:53:13.331" v="236" actId="20577"/>
          <ac:spMkLst>
            <pc:docMk/>
            <pc:sldMk cId="3696506162" sldId="295"/>
            <ac:spMk id="8" creationId="{35FDB632-2EF0-8587-F9E9-8B2C9135B827}"/>
          </ac:spMkLst>
        </pc:spChg>
        <pc:spChg chg="mod">
          <ac:chgData name="Alban MAZEROLLES" userId="591954e9-744a-4d23-9aea-1208a3118049" providerId="ADAL" clId="{84C8F639-41A5-47F6-A28E-81677C091C82}" dt="2023-03-16T12:52:30.833" v="207" actId="20577"/>
          <ac:spMkLst>
            <pc:docMk/>
            <pc:sldMk cId="3696506162" sldId="295"/>
            <ac:spMk id="9" creationId="{C85AC8AB-B20F-8AFA-248E-FA8CA4C2C4AF}"/>
          </ac:spMkLst>
        </pc:spChg>
      </pc:sldChg>
      <pc:sldChg chg="modSp new mod">
        <pc:chgData name="Alban MAZEROLLES" userId="591954e9-744a-4d23-9aea-1208a3118049" providerId="ADAL" clId="{84C8F639-41A5-47F6-A28E-81677C091C82}" dt="2023-03-16T13:23:53.143" v="732"/>
        <pc:sldMkLst>
          <pc:docMk/>
          <pc:sldMk cId="3758962674" sldId="295"/>
        </pc:sldMkLst>
        <pc:spChg chg="mod">
          <ac:chgData name="Alban MAZEROLLES" userId="591954e9-744a-4d23-9aea-1208a3118049" providerId="ADAL" clId="{84C8F639-41A5-47F6-A28E-81677C091C82}" dt="2023-03-16T12:59:32.920" v="276"/>
          <ac:spMkLst>
            <pc:docMk/>
            <pc:sldMk cId="3758962674" sldId="295"/>
            <ac:spMk id="2" creationId="{67B63402-EFB2-6BAC-8B44-72651E27DFD2}"/>
          </ac:spMkLst>
        </pc:spChg>
        <pc:spChg chg="mod">
          <ac:chgData name="Alban MAZEROLLES" userId="591954e9-744a-4d23-9aea-1208a3118049" providerId="ADAL" clId="{84C8F639-41A5-47F6-A28E-81677C091C82}" dt="2023-03-16T13:01:16.802" v="304" actId="20577"/>
          <ac:spMkLst>
            <pc:docMk/>
            <pc:sldMk cId="3758962674" sldId="295"/>
            <ac:spMk id="3" creationId="{484E24BB-DAEF-5C70-1206-C3A8C60EC19A}"/>
          </ac:spMkLst>
        </pc:spChg>
        <pc:spChg chg="mod">
          <ac:chgData name="Alban MAZEROLLES" userId="591954e9-744a-4d23-9aea-1208a3118049" providerId="ADAL" clId="{84C8F639-41A5-47F6-A28E-81677C091C82}" dt="2023-03-16T13:01:31.713" v="333" actId="20577"/>
          <ac:spMkLst>
            <pc:docMk/>
            <pc:sldMk cId="3758962674" sldId="295"/>
            <ac:spMk id="4" creationId="{C5FEC46F-3BA1-D8ED-52BD-6A890BBDB124}"/>
          </ac:spMkLst>
        </pc:spChg>
        <pc:spChg chg="mod">
          <ac:chgData name="Alban MAZEROLLES" userId="591954e9-744a-4d23-9aea-1208a3118049" providerId="ADAL" clId="{84C8F639-41A5-47F6-A28E-81677C091C82}" dt="2023-03-16T12:59:16.690" v="267" actId="20577"/>
          <ac:spMkLst>
            <pc:docMk/>
            <pc:sldMk cId="3758962674" sldId="295"/>
            <ac:spMk id="7" creationId="{46BA6C2E-BB5D-C52A-8967-D0D283923FB4}"/>
          </ac:spMkLst>
        </pc:spChg>
        <pc:spChg chg="mod">
          <ac:chgData name="Alban MAZEROLLES" userId="591954e9-744a-4d23-9aea-1208a3118049" providerId="ADAL" clId="{84C8F639-41A5-47F6-A28E-81677C091C82}" dt="2023-03-16T13:23:53.143" v="732"/>
          <ac:spMkLst>
            <pc:docMk/>
            <pc:sldMk cId="3758962674" sldId="295"/>
            <ac:spMk id="8" creationId="{6A48B6D0-4FB9-ABFD-9F5E-22A465196ADE}"/>
          </ac:spMkLst>
        </pc:spChg>
        <pc:spChg chg="mod">
          <ac:chgData name="Alban MAZEROLLES" userId="591954e9-744a-4d23-9aea-1208a3118049" providerId="ADAL" clId="{84C8F639-41A5-47F6-A28E-81677C091C82}" dt="2023-03-16T12:59:30.084" v="275" actId="947"/>
          <ac:spMkLst>
            <pc:docMk/>
            <pc:sldMk cId="3758962674" sldId="295"/>
            <ac:spMk id="9" creationId="{93FB5DEC-A0E2-9D47-1AC6-6CC951BB1C04}"/>
          </ac:spMkLst>
        </pc:spChg>
      </pc:sldChg>
      <pc:sldChg chg="addSp delSp modSp add mod modAnim">
        <pc:chgData name="Alban MAZEROLLES" userId="591954e9-744a-4d23-9aea-1208a3118049" providerId="ADAL" clId="{84C8F639-41A5-47F6-A28E-81677C091C82}" dt="2023-03-17T10:14:49.209" v="5561"/>
        <pc:sldMkLst>
          <pc:docMk/>
          <pc:sldMk cId="1298567892" sldId="296"/>
        </pc:sldMkLst>
        <pc:spChg chg="mod">
          <ac:chgData name="Alban MAZEROLLES" userId="591954e9-744a-4d23-9aea-1208a3118049" providerId="ADAL" clId="{84C8F639-41A5-47F6-A28E-81677C091C82}" dt="2023-03-16T13:05:57.001" v="336"/>
          <ac:spMkLst>
            <pc:docMk/>
            <pc:sldMk cId="1298567892" sldId="296"/>
            <ac:spMk id="2" creationId="{67B63402-EFB2-6BAC-8B44-72651E27DFD2}"/>
          </ac:spMkLst>
        </pc:spChg>
        <pc:spChg chg="mod">
          <ac:chgData name="Alban MAZEROLLES" userId="591954e9-744a-4d23-9aea-1208a3118049" providerId="ADAL" clId="{84C8F639-41A5-47F6-A28E-81677C091C82}" dt="2023-03-16T13:12:48.177" v="455" actId="20577"/>
          <ac:spMkLst>
            <pc:docMk/>
            <pc:sldMk cId="1298567892" sldId="296"/>
            <ac:spMk id="4" creationId="{C5FEC46F-3BA1-D8ED-52BD-6A890BBDB124}"/>
          </ac:spMkLst>
        </pc:spChg>
        <pc:spChg chg="mod">
          <ac:chgData name="Alban MAZEROLLES" userId="591954e9-744a-4d23-9aea-1208a3118049" providerId="ADAL" clId="{84C8F639-41A5-47F6-A28E-81677C091C82}" dt="2023-03-16T13:24:02.885" v="738"/>
          <ac:spMkLst>
            <pc:docMk/>
            <pc:sldMk cId="1298567892" sldId="296"/>
            <ac:spMk id="8" creationId="{6A48B6D0-4FB9-ABFD-9F5E-22A465196ADE}"/>
          </ac:spMkLst>
        </pc:spChg>
        <pc:spChg chg="add mod">
          <ac:chgData name="Alban MAZEROLLES" userId="591954e9-744a-4d23-9aea-1208a3118049" providerId="ADAL" clId="{84C8F639-41A5-47F6-A28E-81677C091C82}" dt="2023-03-16T13:10:56.988" v="385" actId="164"/>
          <ac:spMkLst>
            <pc:docMk/>
            <pc:sldMk cId="1298567892" sldId="296"/>
            <ac:spMk id="10" creationId="{09F9EE76-906E-3ED9-1241-06A28B3AC224}"/>
          </ac:spMkLst>
        </pc:spChg>
        <pc:spChg chg="add del mod">
          <ac:chgData name="Alban MAZEROLLES" userId="591954e9-744a-4d23-9aea-1208a3118049" providerId="ADAL" clId="{84C8F639-41A5-47F6-A28E-81677C091C82}" dt="2023-03-16T13:10:21.184" v="369" actId="478"/>
          <ac:spMkLst>
            <pc:docMk/>
            <pc:sldMk cId="1298567892" sldId="296"/>
            <ac:spMk id="11" creationId="{BE19D122-80D0-5891-3FD9-DF1285A4293B}"/>
          </ac:spMkLst>
        </pc:spChg>
        <pc:spChg chg="add mod">
          <ac:chgData name="Alban MAZEROLLES" userId="591954e9-744a-4d23-9aea-1208a3118049" providerId="ADAL" clId="{84C8F639-41A5-47F6-A28E-81677C091C82}" dt="2023-03-16T13:10:56.988" v="385" actId="164"/>
          <ac:spMkLst>
            <pc:docMk/>
            <pc:sldMk cId="1298567892" sldId="296"/>
            <ac:spMk id="12" creationId="{E961E1A3-3817-4018-2ED0-7126E0E2226C}"/>
          </ac:spMkLst>
        </pc:spChg>
        <pc:grpChg chg="add del mod">
          <ac:chgData name="Alban MAZEROLLES" userId="591954e9-744a-4d23-9aea-1208a3118049" providerId="ADAL" clId="{84C8F639-41A5-47F6-A28E-81677C091C82}" dt="2023-03-16T13:11:31.201" v="386" actId="478"/>
          <ac:grpSpMkLst>
            <pc:docMk/>
            <pc:sldMk cId="1298567892" sldId="296"/>
            <ac:grpSpMk id="13" creationId="{2D4C0AF4-012B-C8E2-CD14-9DB60CF1195C}"/>
          </ac:grpSpMkLst>
        </pc:grpChg>
      </pc:sldChg>
      <pc:sldChg chg="modSp new del mod">
        <pc:chgData name="Alban MAZEROLLES" userId="591954e9-744a-4d23-9aea-1208a3118049" providerId="ADAL" clId="{84C8F639-41A5-47F6-A28E-81677C091C82}" dt="2023-03-16T12:58:50.264" v="260" actId="47"/>
        <pc:sldMkLst>
          <pc:docMk/>
          <pc:sldMk cId="3072716884" sldId="296"/>
        </pc:sldMkLst>
        <pc:spChg chg="mod">
          <ac:chgData name="Alban MAZEROLLES" userId="591954e9-744a-4d23-9aea-1208a3118049" providerId="ADAL" clId="{84C8F639-41A5-47F6-A28E-81677C091C82}" dt="2023-03-16T12:58:45.906" v="259" actId="404"/>
          <ac:spMkLst>
            <pc:docMk/>
            <pc:sldMk cId="3072716884" sldId="296"/>
            <ac:spMk id="2" creationId="{BDCD6F18-E4D5-720A-2B78-47C3BD500DB2}"/>
          </ac:spMkLst>
        </pc:spChg>
      </pc:sldChg>
      <pc:sldChg chg="modSp add mod modAnim">
        <pc:chgData name="Alban MAZEROLLES" userId="591954e9-744a-4d23-9aea-1208a3118049" providerId="ADAL" clId="{84C8F639-41A5-47F6-A28E-81677C091C82}" dt="2023-03-17T10:16:08.270" v="5566"/>
        <pc:sldMkLst>
          <pc:docMk/>
          <pc:sldMk cId="3356981886" sldId="297"/>
        </pc:sldMkLst>
        <pc:spChg chg="mod">
          <ac:chgData name="Alban MAZEROLLES" userId="591954e9-744a-4d23-9aea-1208a3118049" providerId="ADAL" clId="{84C8F639-41A5-47F6-A28E-81677C091C82}" dt="2023-03-16T13:16:05.057" v="464" actId="20577"/>
          <ac:spMkLst>
            <pc:docMk/>
            <pc:sldMk cId="3356981886" sldId="297"/>
            <ac:spMk id="2" creationId="{67B63402-EFB2-6BAC-8B44-72651E27DFD2}"/>
          </ac:spMkLst>
        </pc:spChg>
        <pc:spChg chg="mod">
          <ac:chgData name="Alban MAZEROLLES" userId="591954e9-744a-4d23-9aea-1208a3118049" providerId="ADAL" clId="{84C8F639-41A5-47F6-A28E-81677C091C82}" dt="2023-03-16T13:20:30.802" v="671" actId="20577"/>
          <ac:spMkLst>
            <pc:docMk/>
            <pc:sldMk cId="3356981886" sldId="297"/>
            <ac:spMk id="4" creationId="{C5FEC46F-3BA1-D8ED-52BD-6A890BBDB124}"/>
          </ac:spMkLst>
        </pc:spChg>
        <pc:spChg chg="mod">
          <ac:chgData name="Alban MAZEROLLES" userId="591954e9-744a-4d23-9aea-1208a3118049" providerId="ADAL" clId="{84C8F639-41A5-47F6-A28E-81677C091C82}" dt="2023-03-16T13:31:51.298" v="1042" actId="207"/>
          <ac:spMkLst>
            <pc:docMk/>
            <pc:sldMk cId="3356981886" sldId="297"/>
            <ac:spMk id="8" creationId="{6A48B6D0-4FB9-ABFD-9F5E-22A465196ADE}"/>
          </ac:spMkLst>
        </pc:spChg>
      </pc:sldChg>
      <pc:sldChg chg="addSp delSp modSp add mod modAnim">
        <pc:chgData name="Alban MAZEROLLES" userId="591954e9-744a-4d23-9aea-1208a3118049" providerId="ADAL" clId="{84C8F639-41A5-47F6-A28E-81677C091C82}" dt="2023-03-17T10:16:47.151" v="5570"/>
        <pc:sldMkLst>
          <pc:docMk/>
          <pc:sldMk cId="217191601" sldId="298"/>
        </pc:sldMkLst>
        <pc:spChg chg="mod">
          <ac:chgData name="Alban MAZEROLLES" userId="591954e9-744a-4d23-9aea-1208a3118049" providerId="ADAL" clId="{84C8F639-41A5-47F6-A28E-81677C091C82}" dt="2023-03-16T13:26:18.135" v="744" actId="20577"/>
          <ac:spMkLst>
            <pc:docMk/>
            <pc:sldMk cId="217191601" sldId="298"/>
            <ac:spMk id="2" creationId="{67B63402-EFB2-6BAC-8B44-72651E27DFD2}"/>
          </ac:spMkLst>
        </pc:spChg>
        <pc:spChg chg="mod">
          <ac:chgData name="Alban MAZEROLLES" userId="591954e9-744a-4d23-9aea-1208a3118049" providerId="ADAL" clId="{84C8F639-41A5-47F6-A28E-81677C091C82}" dt="2023-03-16T13:23:37.569" v="729" actId="20577"/>
          <ac:spMkLst>
            <pc:docMk/>
            <pc:sldMk cId="217191601" sldId="298"/>
            <ac:spMk id="4" creationId="{C5FEC46F-3BA1-D8ED-52BD-6A890BBDB124}"/>
          </ac:spMkLst>
        </pc:spChg>
        <pc:spChg chg="mod">
          <ac:chgData name="Alban MAZEROLLES" userId="591954e9-744a-4d23-9aea-1208a3118049" providerId="ADAL" clId="{84C8F639-41A5-47F6-A28E-81677C091C82}" dt="2023-03-16T13:32:42.712" v="1102" actId="108"/>
          <ac:spMkLst>
            <pc:docMk/>
            <pc:sldMk cId="217191601" sldId="298"/>
            <ac:spMk id="8" creationId="{6A48B6D0-4FB9-ABFD-9F5E-22A465196ADE}"/>
          </ac:spMkLst>
        </pc:spChg>
        <pc:spChg chg="add del">
          <ac:chgData name="Alban MAZEROLLES" userId="591954e9-744a-4d23-9aea-1208a3118049" providerId="ADAL" clId="{84C8F639-41A5-47F6-A28E-81677C091C82}" dt="2023-03-16T13:26:47.906" v="746" actId="22"/>
          <ac:spMkLst>
            <pc:docMk/>
            <pc:sldMk cId="217191601" sldId="298"/>
            <ac:spMk id="11" creationId="{3FA89729-05CC-E9A0-03EA-6FE5BC2FA16D}"/>
          </ac:spMkLst>
        </pc:spChg>
        <pc:spChg chg="add del">
          <ac:chgData name="Alban MAZEROLLES" userId="591954e9-744a-4d23-9aea-1208a3118049" providerId="ADAL" clId="{84C8F639-41A5-47F6-A28E-81677C091C82}" dt="2023-03-16T13:33:12.214" v="1104" actId="22"/>
          <ac:spMkLst>
            <pc:docMk/>
            <pc:sldMk cId="217191601" sldId="298"/>
            <ac:spMk id="13" creationId="{5192B4F5-3B05-4445-BC09-997047A30413}"/>
          </ac:spMkLst>
        </pc:spChg>
      </pc:sldChg>
      <pc:sldChg chg="new del">
        <pc:chgData name="Alban MAZEROLLES" userId="591954e9-744a-4d23-9aea-1208a3118049" providerId="ADAL" clId="{84C8F639-41A5-47F6-A28E-81677C091C82}" dt="2023-03-16T13:20:39.142" v="673" actId="47"/>
        <pc:sldMkLst>
          <pc:docMk/>
          <pc:sldMk cId="2844583532" sldId="298"/>
        </pc:sldMkLst>
      </pc:sldChg>
      <pc:sldChg chg="modSp add mod modAnim">
        <pc:chgData name="Alban MAZEROLLES" userId="591954e9-744a-4d23-9aea-1208a3118049" providerId="ADAL" clId="{84C8F639-41A5-47F6-A28E-81677C091C82}" dt="2023-03-17T10:17:24.717" v="5575"/>
        <pc:sldMkLst>
          <pc:docMk/>
          <pc:sldMk cId="4217135217" sldId="299"/>
        </pc:sldMkLst>
        <pc:spChg chg="mod">
          <ac:chgData name="Alban MAZEROLLES" userId="591954e9-744a-4d23-9aea-1208a3118049" providerId="ADAL" clId="{84C8F639-41A5-47F6-A28E-81677C091C82}" dt="2023-03-16T14:34:41.614" v="1125" actId="20577"/>
          <ac:spMkLst>
            <pc:docMk/>
            <pc:sldMk cId="4217135217" sldId="299"/>
            <ac:spMk id="2" creationId="{67B63402-EFB2-6BAC-8B44-72651E27DFD2}"/>
          </ac:spMkLst>
        </pc:spChg>
        <pc:spChg chg="mod">
          <ac:chgData name="Alban MAZEROLLES" userId="591954e9-744a-4d23-9aea-1208a3118049" providerId="ADAL" clId="{84C8F639-41A5-47F6-A28E-81677C091C82}" dt="2023-03-16T13:33:21.776" v="1107" actId="20577"/>
          <ac:spMkLst>
            <pc:docMk/>
            <pc:sldMk cId="4217135217" sldId="299"/>
            <ac:spMk id="4" creationId="{C5FEC46F-3BA1-D8ED-52BD-6A890BBDB124}"/>
          </ac:spMkLst>
        </pc:spChg>
        <pc:spChg chg="mod">
          <ac:chgData name="Alban MAZEROLLES" userId="591954e9-744a-4d23-9aea-1208a3118049" providerId="ADAL" clId="{84C8F639-41A5-47F6-A28E-81677C091C82}" dt="2023-03-16T14:35:19.061" v="1132"/>
          <ac:spMkLst>
            <pc:docMk/>
            <pc:sldMk cId="4217135217" sldId="299"/>
            <ac:spMk id="8" creationId="{6A48B6D0-4FB9-ABFD-9F5E-22A465196ADE}"/>
          </ac:spMkLst>
        </pc:spChg>
      </pc:sldChg>
      <pc:sldChg chg="addSp delSp modSp new mod setBg modAnim">
        <pc:chgData name="Alban MAZEROLLES" userId="591954e9-744a-4d23-9aea-1208a3118049" providerId="ADAL" clId="{84C8F639-41A5-47F6-A28E-81677C091C82}" dt="2023-03-17T10:18:29.392" v="5584"/>
        <pc:sldMkLst>
          <pc:docMk/>
          <pc:sldMk cId="3601755860" sldId="300"/>
        </pc:sldMkLst>
        <pc:spChg chg="mod">
          <ac:chgData name="Alban MAZEROLLES" userId="591954e9-744a-4d23-9aea-1208a3118049" providerId="ADAL" clId="{84C8F639-41A5-47F6-A28E-81677C091C82}" dt="2023-03-16T14:52:17.871" v="1751" actId="20577"/>
          <ac:spMkLst>
            <pc:docMk/>
            <pc:sldMk cId="3601755860" sldId="300"/>
            <ac:spMk id="2" creationId="{A4F5D04E-40DB-0572-0340-44F8DD9F6C46}"/>
          </ac:spMkLst>
        </pc:spChg>
        <pc:spChg chg="mod">
          <ac:chgData name="Alban MAZEROLLES" userId="591954e9-744a-4d23-9aea-1208a3118049" providerId="ADAL" clId="{84C8F639-41A5-47F6-A28E-81677C091C82}" dt="2023-03-16T14:39:42.846" v="1166" actId="20577"/>
          <ac:spMkLst>
            <pc:docMk/>
            <pc:sldMk cId="3601755860" sldId="300"/>
            <ac:spMk id="3" creationId="{D22D0138-328D-5E6D-687E-A67DD08B2B21}"/>
          </ac:spMkLst>
        </pc:spChg>
        <pc:spChg chg="mod">
          <ac:chgData name="Alban MAZEROLLES" userId="591954e9-744a-4d23-9aea-1208a3118049" providerId="ADAL" clId="{84C8F639-41A5-47F6-A28E-81677C091C82}" dt="2023-03-16T14:39:50.528" v="1202" actId="20577"/>
          <ac:spMkLst>
            <pc:docMk/>
            <pc:sldMk cId="3601755860" sldId="300"/>
            <ac:spMk id="4" creationId="{7BCBB03F-867A-9C6C-6A21-CF97D3A63173}"/>
          </ac:spMkLst>
        </pc:spChg>
        <pc:spChg chg="add del">
          <ac:chgData name="Alban MAZEROLLES" userId="591954e9-744a-4d23-9aea-1208a3118049" providerId="ADAL" clId="{84C8F639-41A5-47F6-A28E-81677C091C82}" dt="2023-03-16T14:48:54.535" v="1578"/>
          <ac:spMkLst>
            <pc:docMk/>
            <pc:sldMk cId="3601755860" sldId="300"/>
            <ac:spMk id="9" creationId="{5123F203-C282-EB1C-4603-7AF7E6C7876D}"/>
          </ac:spMkLst>
        </pc:spChg>
        <pc:spChg chg="add del">
          <ac:chgData name="Alban MAZEROLLES" userId="591954e9-744a-4d23-9aea-1208a3118049" providerId="ADAL" clId="{84C8F639-41A5-47F6-A28E-81677C091C82}" dt="2023-03-16T14:49:15.570" v="1593"/>
          <ac:spMkLst>
            <pc:docMk/>
            <pc:sldMk cId="3601755860" sldId="300"/>
            <ac:spMk id="10" creationId="{17618AA2-6002-EA36-D024-BF36E9453AA0}"/>
          </ac:spMkLst>
        </pc:spChg>
        <pc:spChg chg="add mod">
          <ac:chgData name="Alban MAZEROLLES" userId="591954e9-744a-4d23-9aea-1208a3118049" providerId="ADAL" clId="{84C8F639-41A5-47F6-A28E-81677C091C82}" dt="2023-03-16T14:51:54.096" v="1746" actId="6549"/>
          <ac:spMkLst>
            <pc:docMk/>
            <pc:sldMk cId="3601755860" sldId="300"/>
            <ac:spMk id="11" creationId="{293B2333-C474-28B1-FB78-8F1E3818D5A2}"/>
          </ac:spMkLst>
        </pc:spChg>
        <pc:picChg chg="add mod modCrop">
          <ac:chgData name="Alban MAZEROLLES" userId="591954e9-744a-4d23-9aea-1208a3118049" providerId="ADAL" clId="{84C8F639-41A5-47F6-A28E-81677C091C82}" dt="2023-03-16T14:45:25.245" v="1471" actId="1076"/>
          <ac:picMkLst>
            <pc:docMk/>
            <pc:sldMk cId="3601755860" sldId="300"/>
            <ac:picMk id="8" creationId="{D37D07D2-8AB6-CA70-D312-0C58075BA4A8}"/>
          </ac:picMkLst>
        </pc:picChg>
      </pc:sldChg>
      <pc:sldChg chg="modSp new mod">
        <pc:chgData name="Alban MAZEROLLES" userId="591954e9-744a-4d23-9aea-1208a3118049" providerId="ADAL" clId="{84C8F639-41A5-47F6-A28E-81677C091C82}" dt="2023-03-17T10:14:19.415" v="5560" actId="20577"/>
        <pc:sldMkLst>
          <pc:docMk/>
          <pc:sldMk cId="4264548874" sldId="301"/>
        </pc:sldMkLst>
        <pc:spChg chg="mod">
          <ac:chgData name="Alban MAZEROLLES" userId="591954e9-744a-4d23-9aea-1208a3118049" providerId="ADAL" clId="{84C8F639-41A5-47F6-A28E-81677C091C82}" dt="2023-03-17T10:14:19.415" v="5560" actId="20577"/>
          <ac:spMkLst>
            <pc:docMk/>
            <pc:sldMk cId="4264548874" sldId="301"/>
            <ac:spMk id="2" creationId="{B47F4B88-AFE9-03ED-5A5E-057172C6ED7E}"/>
          </ac:spMkLst>
        </pc:spChg>
        <pc:spChg chg="mod">
          <ac:chgData name="Alban MAZEROLLES" userId="591954e9-744a-4d23-9aea-1208a3118049" providerId="ADAL" clId="{84C8F639-41A5-47F6-A28E-81677C091C82}" dt="2023-03-16T14:54:55.631" v="1781" actId="20577"/>
          <ac:spMkLst>
            <pc:docMk/>
            <pc:sldMk cId="4264548874" sldId="301"/>
            <ac:spMk id="3" creationId="{D14868FA-63D0-E369-C2A6-379D71D2D854}"/>
          </ac:spMkLst>
        </pc:spChg>
        <pc:spChg chg="mod">
          <ac:chgData name="Alban MAZEROLLES" userId="591954e9-744a-4d23-9aea-1208a3118049" providerId="ADAL" clId="{84C8F639-41A5-47F6-A28E-81677C091C82}" dt="2023-03-16T14:55:01.696" v="1802" actId="20577"/>
          <ac:spMkLst>
            <pc:docMk/>
            <pc:sldMk cId="4264548874" sldId="301"/>
            <ac:spMk id="4" creationId="{233FBC9C-BA4B-2490-0324-483BA11C2738}"/>
          </ac:spMkLst>
        </pc:spChg>
      </pc:sldChg>
      <pc:sldChg chg="modSp add mod ord">
        <pc:chgData name="Alban MAZEROLLES" userId="591954e9-744a-4d23-9aea-1208a3118049" providerId="ADAL" clId="{84C8F639-41A5-47F6-A28E-81677C091C82}" dt="2023-03-17T14:15:02.704" v="5587"/>
        <pc:sldMkLst>
          <pc:docMk/>
          <pc:sldMk cId="1328527204" sldId="302"/>
        </pc:sldMkLst>
        <pc:spChg chg="mod">
          <ac:chgData name="Alban MAZEROLLES" userId="591954e9-744a-4d23-9aea-1208a3118049" providerId="ADAL" clId="{84C8F639-41A5-47F6-A28E-81677C091C82}" dt="2023-03-16T14:57:24.430" v="2152" actId="20577"/>
          <ac:spMkLst>
            <pc:docMk/>
            <pc:sldMk cId="1328527204" sldId="302"/>
            <ac:spMk id="2" creationId="{00000000-0000-0000-0000-000000000000}"/>
          </ac:spMkLst>
        </pc:spChg>
        <pc:spChg chg="mod">
          <ac:chgData name="Alban MAZEROLLES" userId="591954e9-744a-4d23-9aea-1208a3118049" providerId="ADAL" clId="{84C8F639-41A5-47F6-A28E-81677C091C82}" dt="2023-03-16T14:57:16.414" v="2131" actId="20577"/>
          <ac:spMkLst>
            <pc:docMk/>
            <pc:sldMk cId="1328527204" sldId="302"/>
            <ac:spMk id="4" creationId="{00000000-0000-0000-0000-000000000000}"/>
          </ac:spMkLst>
        </pc:spChg>
      </pc:sldChg>
      <pc:sldChg chg="modSp add mod">
        <pc:chgData name="Alban MAZEROLLES" userId="591954e9-744a-4d23-9aea-1208a3118049" providerId="ADAL" clId="{84C8F639-41A5-47F6-A28E-81677C091C82}" dt="2023-03-16T15:02:11.091" v="2173" actId="6549"/>
        <pc:sldMkLst>
          <pc:docMk/>
          <pc:sldMk cId="3529977532" sldId="303"/>
        </pc:sldMkLst>
        <pc:spChg chg="mod">
          <ac:chgData name="Alban MAZEROLLES" userId="591954e9-744a-4d23-9aea-1208a3118049" providerId="ADAL" clId="{84C8F639-41A5-47F6-A28E-81677C091C82}" dt="2023-03-16T15:02:11.091" v="2173" actId="6549"/>
          <ac:spMkLst>
            <pc:docMk/>
            <pc:sldMk cId="3529977532" sldId="303"/>
            <ac:spMk id="2" creationId="{00000000-0000-0000-0000-000000000000}"/>
          </ac:spMkLst>
        </pc:spChg>
        <pc:spChg chg="mod">
          <ac:chgData name="Alban MAZEROLLES" userId="591954e9-744a-4d23-9aea-1208a3118049" providerId="ADAL" clId="{84C8F639-41A5-47F6-A28E-81677C091C82}" dt="2023-03-16T15:02:08.494" v="2172" actId="20577"/>
          <ac:spMkLst>
            <pc:docMk/>
            <pc:sldMk cId="3529977532" sldId="303"/>
            <ac:spMk id="4" creationId="{00000000-0000-0000-0000-000000000000}"/>
          </ac:spMkLst>
        </pc:spChg>
      </pc:sldChg>
      <pc:sldChg chg="addSp delSp modSp new del mod">
        <pc:chgData name="Alban MAZEROLLES" userId="591954e9-744a-4d23-9aea-1208a3118049" providerId="ADAL" clId="{84C8F639-41A5-47F6-A28E-81677C091C82}" dt="2023-03-16T15:13:26.213" v="2448" actId="47"/>
        <pc:sldMkLst>
          <pc:docMk/>
          <pc:sldMk cId="36562349" sldId="304"/>
        </pc:sldMkLst>
        <pc:spChg chg="mod">
          <ac:chgData name="Alban MAZEROLLES" userId="591954e9-744a-4d23-9aea-1208a3118049" providerId="ADAL" clId="{84C8F639-41A5-47F6-A28E-81677C091C82}" dt="2023-03-16T15:05:32.590" v="2352" actId="14100"/>
          <ac:spMkLst>
            <pc:docMk/>
            <pc:sldMk cId="36562349" sldId="304"/>
            <ac:spMk id="2" creationId="{A70C7E02-44DF-C1AD-8984-116AE66EBAED}"/>
          </ac:spMkLst>
        </pc:spChg>
        <pc:spChg chg="mod">
          <ac:chgData name="Alban MAZEROLLES" userId="591954e9-744a-4d23-9aea-1208a3118049" providerId="ADAL" clId="{84C8F639-41A5-47F6-A28E-81677C091C82}" dt="2023-03-16T15:05:10.527" v="2306" actId="20577"/>
          <ac:spMkLst>
            <pc:docMk/>
            <pc:sldMk cId="36562349" sldId="304"/>
            <ac:spMk id="3" creationId="{9A4DEBDF-F778-F7DA-3CA9-31C4A47A8206}"/>
          </ac:spMkLst>
        </pc:spChg>
        <pc:spChg chg="mod">
          <ac:chgData name="Alban MAZEROLLES" userId="591954e9-744a-4d23-9aea-1208a3118049" providerId="ADAL" clId="{84C8F639-41A5-47F6-A28E-81677C091C82}" dt="2023-03-16T15:05:14.829" v="2325" actId="20577"/>
          <ac:spMkLst>
            <pc:docMk/>
            <pc:sldMk cId="36562349" sldId="304"/>
            <ac:spMk id="4" creationId="{8374749C-53A9-6BC0-CA82-0C315020EE72}"/>
          </ac:spMkLst>
        </pc:spChg>
        <pc:spChg chg="mod">
          <ac:chgData name="Alban MAZEROLLES" userId="591954e9-744a-4d23-9aea-1208a3118049" providerId="ADAL" clId="{84C8F639-41A5-47F6-A28E-81677C091C82}" dt="2023-03-16T15:09:24.046" v="2364" actId="1035"/>
          <ac:spMkLst>
            <pc:docMk/>
            <pc:sldMk cId="36562349" sldId="304"/>
            <ac:spMk id="7" creationId="{50D03B2B-8B15-ECD2-2900-706D421E6F4F}"/>
          </ac:spMkLst>
        </pc:spChg>
        <pc:spChg chg="add del mod">
          <ac:chgData name="Alban MAZEROLLES" userId="591954e9-744a-4d23-9aea-1208a3118049" providerId="ADAL" clId="{84C8F639-41A5-47F6-A28E-81677C091C82}" dt="2023-03-16T15:10:31.982" v="2383" actId="478"/>
          <ac:spMkLst>
            <pc:docMk/>
            <pc:sldMk cId="36562349" sldId="304"/>
            <ac:spMk id="8" creationId="{A9677D07-169B-ECFF-4F97-1F523250F13E}"/>
          </ac:spMkLst>
        </pc:spChg>
        <pc:spChg chg="mod">
          <ac:chgData name="Alban MAZEROLLES" userId="591954e9-744a-4d23-9aea-1208a3118049" providerId="ADAL" clId="{84C8F639-41A5-47F6-A28E-81677C091C82}" dt="2023-03-16T15:10:39.103" v="2385" actId="14100"/>
          <ac:spMkLst>
            <pc:docMk/>
            <pc:sldMk cId="36562349" sldId="304"/>
            <ac:spMk id="9" creationId="{39B387E3-C77D-9BEF-2748-3B5B83C4B065}"/>
          </ac:spMkLst>
        </pc:spChg>
        <pc:spChg chg="add mod">
          <ac:chgData name="Alban MAZEROLLES" userId="591954e9-744a-4d23-9aea-1208a3118049" providerId="ADAL" clId="{84C8F639-41A5-47F6-A28E-81677C091C82}" dt="2023-03-16T15:10:48.111" v="2402" actId="20577"/>
          <ac:spMkLst>
            <pc:docMk/>
            <pc:sldMk cId="36562349" sldId="304"/>
            <ac:spMk id="10" creationId="{D028521B-D7F7-B7B5-42E1-B8D0723D190F}"/>
          </ac:spMkLst>
        </pc:spChg>
      </pc:sldChg>
      <pc:sldChg chg="modSp new del mod">
        <pc:chgData name="Alban MAZEROLLES" userId="591954e9-744a-4d23-9aea-1208a3118049" providerId="ADAL" clId="{84C8F639-41A5-47F6-A28E-81677C091C82}" dt="2023-03-16T15:04:58.217" v="2282" actId="47"/>
        <pc:sldMkLst>
          <pc:docMk/>
          <pc:sldMk cId="494296431" sldId="304"/>
        </pc:sldMkLst>
        <pc:spChg chg="mod">
          <ac:chgData name="Alban MAZEROLLES" userId="591954e9-744a-4d23-9aea-1208a3118049" providerId="ADAL" clId="{84C8F639-41A5-47F6-A28E-81677C091C82}" dt="2023-03-16T15:04:51.083" v="2281" actId="404"/>
          <ac:spMkLst>
            <pc:docMk/>
            <pc:sldMk cId="494296431" sldId="304"/>
            <ac:spMk id="2" creationId="{1B0DE889-C990-C7E0-DCD0-C843416FEC70}"/>
          </ac:spMkLst>
        </pc:spChg>
        <pc:spChg chg="mod">
          <ac:chgData name="Alban MAZEROLLES" userId="591954e9-744a-4d23-9aea-1208a3118049" providerId="ADAL" clId="{84C8F639-41A5-47F6-A28E-81677C091C82}" dt="2023-03-16T15:04:35.822" v="2260" actId="20577"/>
          <ac:spMkLst>
            <pc:docMk/>
            <pc:sldMk cId="494296431" sldId="304"/>
            <ac:spMk id="3" creationId="{AF088D2C-5166-56F3-BB9F-E2788FEA1EF2}"/>
          </ac:spMkLst>
        </pc:spChg>
        <pc:spChg chg="mod">
          <ac:chgData name="Alban MAZEROLLES" userId="591954e9-744a-4d23-9aea-1208a3118049" providerId="ADAL" clId="{84C8F639-41A5-47F6-A28E-81677C091C82}" dt="2023-03-16T15:04:39.519" v="2279" actId="20577"/>
          <ac:spMkLst>
            <pc:docMk/>
            <pc:sldMk cId="494296431" sldId="304"/>
            <ac:spMk id="4" creationId="{23356E77-834D-60B1-5337-B931A1BF8167}"/>
          </ac:spMkLst>
        </pc:spChg>
      </pc:sldChg>
      <pc:sldChg chg="addSp delSp modSp new del mod">
        <pc:chgData name="Alban MAZEROLLES" userId="591954e9-744a-4d23-9aea-1208a3118049" providerId="ADAL" clId="{84C8F639-41A5-47F6-A28E-81677C091C82}" dt="2023-03-16T15:04:26.004" v="2250" actId="47"/>
        <pc:sldMkLst>
          <pc:docMk/>
          <pc:sldMk cId="2552536590" sldId="304"/>
        </pc:sldMkLst>
        <pc:spChg chg="mod">
          <ac:chgData name="Alban MAZEROLLES" userId="591954e9-744a-4d23-9aea-1208a3118049" providerId="ADAL" clId="{84C8F639-41A5-47F6-A28E-81677C091C82}" dt="2023-03-16T15:03:35.384" v="2242"/>
          <ac:spMkLst>
            <pc:docMk/>
            <pc:sldMk cId="2552536590" sldId="304"/>
            <ac:spMk id="2" creationId="{D94AF6A3-822A-8E9C-5B01-7F3FE3B25AEE}"/>
          </ac:spMkLst>
        </pc:spChg>
        <pc:spChg chg="mod">
          <ac:chgData name="Alban MAZEROLLES" userId="591954e9-744a-4d23-9aea-1208a3118049" providerId="ADAL" clId="{84C8F639-41A5-47F6-A28E-81677C091C82}" dt="2023-03-16T15:02:41.967" v="2191" actId="20577"/>
          <ac:spMkLst>
            <pc:docMk/>
            <pc:sldMk cId="2552536590" sldId="304"/>
            <ac:spMk id="3" creationId="{F1CBEB7E-C69A-C1E7-813B-79D564E6DA5B}"/>
          </ac:spMkLst>
        </pc:spChg>
        <pc:spChg chg="mod">
          <ac:chgData name="Alban MAZEROLLES" userId="591954e9-744a-4d23-9aea-1208a3118049" providerId="ADAL" clId="{84C8F639-41A5-47F6-A28E-81677C091C82}" dt="2023-03-16T15:02:49.185" v="2218" actId="20577"/>
          <ac:spMkLst>
            <pc:docMk/>
            <pc:sldMk cId="2552536590" sldId="304"/>
            <ac:spMk id="4" creationId="{FAEEDEC8-697C-7079-9A25-1504229E2102}"/>
          </ac:spMkLst>
        </pc:spChg>
        <pc:spChg chg="add del">
          <ac:chgData name="Alban MAZEROLLES" userId="591954e9-744a-4d23-9aea-1208a3118049" providerId="ADAL" clId="{84C8F639-41A5-47F6-A28E-81677C091C82}" dt="2023-03-16T15:02:56.243" v="2222"/>
          <ac:spMkLst>
            <pc:docMk/>
            <pc:sldMk cId="2552536590" sldId="304"/>
            <ac:spMk id="7" creationId="{6671B5B2-5CC7-B0D6-443A-3A0ADF1DE0E1}"/>
          </ac:spMkLst>
        </pc:spChg>
        <pc:spChg chg="add del">
          <ac:chgData name="Alban MAZEROLLES" userId="591954e9-744a-4d23-9aea-1208a3118049" providerId="ADAL" clId="{84C8F639-41A5-47F6-A28E-81677C091C82}" dt="2023-03-16T15:02:59.637" v="2224"/>
          <ac:spMkLst>
            <pc:docMk/>
            <pc:sldMk cId="2552536590" sldId="304"/>
            <ac:spMk id="8" creationId="{3079F89F-CF8A-28EC-FA5B-17262A8DC624}"/>
          </ac:spMkLst>
        </pc:spChg>
      </pc:sldChg>
      <pc:sldChg chg="new del">
        <pc:chgData name="Alban MAZEROLLES" userId="591954e9-744a-4d23-9aea-1208a3118049" providerId="ADAL" clId="{84C8F639-41A5-47F6-A28E-81677C091C82}" dt="2023-03-16T15:03:46.744" v="2244" actId="47"/>
        <pc:sldMkLst>
          <pc:docMk/>
          <pc:sldMk cId="1194998757" sldId="305"/>
        </pc:sldMkLst>
      </pc:sldChg>
      <pc:sldChg chg="addSp delSp modSp new mod modAnim">
        <pc:chgData name="Alban MAZEROLLES" userId="591954e9-744a-4d23-9aea-1208a3118049" providerId="ADAL" clId="{84C8F639-41A5-47F6-A28E-81677C091C82}" dt="2023-03-16T15:37:23.065" v="3316" actId="113"/>
        <pc:sldMkLst>
          <pc:docMk/>
          <pc:sldMk cId="2486182789" sldId="305"/>
        </pc:sldMkLst>
        <pc:spChg chg="mod">
          <ac:chgData name="Alban MAZEROLLES" userId="591954e9-744a-4d23-9aea-1208a3118049" providerId="ADAL" clId="{84C8F639-41A5-47F6-A28E-81677C091C82}" dt="2023-03-16T15:31:17.263" v="3173"/>
          <ac:spMkLst>
            <pc:docMk/>
            <pc:sldMk cId="2486182789" sldId="305"/>
            <ac:spMk id="2" creationId="{7367027C-45A6-DBC4-5541-CE1F91AE561F}"/>
          </ac:spMkLst>
        </pc:spChg>
        <pc:spChg chg="mod">
          <ac:chgData name="Alban MAZEROLLES" userId="591954e9-744a-4d23-9aea-1208a3118049" providerId="ADAL" clId="{84C8F639-41A5-47F6-A28E-81677C091C82}" dt="2023-03-16T15:13:14.218" v="2445"/>
          <ac:spMkLst>
            <pc:docMk/>
            <pc:sldMk cId="2486182789" sldId="305"/>
            <ac:spMk id="3" creationId="{24E1C5AE-FE2B-8D48-EDC8-F21BC0D456AF}"/>
          </ac:spMkLst>
        </pc:spChg>
        <pc:spChg chg="mod">
          <ac:chgData name="Alban MAZEROLLES" userId="591954e9-744a-4d23-9aea-1208a3118049" providerId="ADAL" clId="{84C8F639-41A5-47F6-A28E-81677C091C82}" dt="2023-03-16T15:13:18.021" v="2446"/>
          <ac:spMkLst>
            <pc:docMk/>
            <pc:sldMk cId="2486182789" sldId="305"/>
            <ac:spMk id="4" creationId="{2CED81AC-1A1D-E3D9-9792-C1CA2B5DD6C3}"/>
          </ac:spMkLst>
        </pc:spChg>
        <pc:spChg chg="mod">
          <ac:chgData name="Alban MAZEROLLES" userId="591954e9-744a-4d23-9aea-1208a3118049" providerId="ADAL" clId="{84C8F639-41A5-47F6-A28E-81677C091C82}" dt="2023-03-16T15:13:04.385" v="2433" actId="20577"/>
          <ac:spMkLst>
            <pc:docMk/>
            <pc:sldMk cId="2486182789" sldId="305"/>
            <ac:spMk id="7" creationId="{CF2AF39A-7C71-70D4-3BB2-2188E05AEAB2}"/>
          </ac:spMkLst>
        </pc:spChg>
        <pc:spChg chg="mod">
          <ac:chgData name="Alban MAZEROLLES" userId="591954e9-744a-4d23-9aea-1208a3118049" providerId="ADAL" clId="{84C8F639-41A5-47F6-A28E-81677C091C82}" dt="2023-03-16T15:37:23.065" v="3316" actId="113"/>
          <ac:spMkLst>
            <pc:docMk/>
            <pc:sldMk cId="2486182789" sldId="305"/>
            <ac:spMk id="8" creationId="{B5083D78-E67D-1748-87AA-7BBE98DC4E04}"/>
          </ac:spMkLst>
        </pc:spChg>
        <pc:spChg chg="mod">
          <ac:chgData name="Alban MAZEROLLES" userId="591954e9-744a-4d23-9aea-1208a3118049" providerId="ADAL" clId="{84C8F639-41A5-47F6-A28E-81677C091C82}" dt="2023-03-16T15:13:07.565" v="2444" actId="20577"/>
          <ac:spMkLst>
            <pc:docMk/>
            <pc:sldMk cId="2486182789" sldId="305"/>
            <ac:spMk id="9" creationId="{CA9C7AD1-14EB-CB2F-15A4-A2E5DCD0FE58}"/>
          </ac:spMkLst>
        </pc:spChg>
        <pc:spChg chg="add del mod">
          <ac:chgData name="Alban MAZEROLLES" userId="591954e9-744a-4d23-9aea-1208a3118049" providerId="ADAL" clId="{84C8F639-41A5-47F6-A28E-81677C091C82}" dt="2023-03-16T15:32:39.648" v="3181" actId="478"/>
          <ac:spMkLst>
            <pc:docMk/>
            <pc:sldMk cId="2486182789" sldId="305"/>
            <ac:spMk id="10" creationId="{5DD5F66E-EC10-8A6C-4A77-BF712EBAFA35}"/>
          </ac:spMkLst>
        </pc:spChg>
        <pc:spChg chg="add del mod">
          <ac:chgData name="Alban MAZEROLLES" userId="591954e9-744a-4d23-9aea-1208a3118049" providerId="ADAL" clId="{84C8F639-41A5-47F6-A28E-81677C091C82}" dt="2023-03-16T15:28:19.433" v="3141"/>
          <ac:spMkLst>
            <pc:docMk/>
            <pc:sldMk cId="2486182789" sldId="305"/>
            <ac:spMk id="11" creationId="{342BCAA0-F2A4-309B-48E5-B37C4204F1E0}"/>
          </ac:spMkLst>
        </pc:spChg>
        <pc:spChg chg="add del mod">
          <ac:chgData name="Alban MAZEROLLES" userId="591954e9-744a-4d23-9aea-1208a3118049" providerId="ADAL" clId="{84C8F639-41A5-47F6-A28E-81677C091C82}" dt="2023-03-16T15:28:48.947" v="3151"/>
          <ac:spMkLst>
            <pc:docMk/>
            <pc:sldMk cId="2486182789" sldId="305"/>
            <ac:spMk id="12" creationId="{79658B95-CDF2-8793-F2FA-36CCDBDC1BB1}"/>
          </ac:spMkLst>
        </pc:spChg>
        <pc:spChg chg="add mod">
          <ac:chgData name="Alban MAZEROLLES" userId="591954e9-744a-4d23-9aea-1208a3118049" providerId="ADAL" clId="{84C8F639-41A5-47F6-A28E-81677C091C82}" dt="2023-03-16T15:32:35.827" v="3180" actId="14100"/>
          <ac:spMkLst>
            <pc:docMk/>
            <pc:sldMk cId="2486182789" sldId="305"/>
            <ac:spMk id="14" creationId="{61F23E95-92FC-3010-5A3A-AEEE17D20B7D}"/>
          </ac:spMkLst>
        </pc:spChg>
        <pc:picChg chg="add del">
          <ac:chgData name="Alban MAZEROLLES" userId="591954e9-744a-4d23-9aea-1208a3118049" providerId="ADAL" clId="{84C8F639-41A5-47F6-A28E-81677C091C82}" dt="2023-03-16T15:28:47.141" v="3147"/>
          <ac:picMkLst>
            <pc:docMk/>
            <pc:sldMk cId="2486182789" sldId="305"/>
            <ac:picMk id="13" creationId="{F15F613A-66A7-9799-9FDF-8AD6BCC63E5C}"/>
          </ac:picMkLst>
        </pc:picChg>
      </pc:sldChg>
      <pc:sldChg chg="add del">
        <pc:chgData name="Alban MAZEROLLES" userId="591954e9-744a-4d23-9aea-1208a3118049" providerId="ADAL" clId="{84C8F639-41A5-47F6-A28E-81677C091C82}" dt="2023-03-16T15:34:58.872" v="3183" actId="47"/>
        <pc:sldMkLst>
          <pc:docMk/>
          <pc:sldMk cId="123190538" sldId="306"/>
        </pc:sldMkLst>
      </pc:sldChg>
      <pc:sldChg chg="modSp new del mod">
        <pc:chgData name="Alban MAZEROLLES" userId="591954e9-744a-4d23-9aea-1208a3118049" providerId="ADAL" clId="{84C8F639-41A5-47F6-A28E-81677C091C82}" dt="2023-03-16T15:16:02.934" v="2590" actId="47"/>
        <pc:sldMkLst>
          <pc:docMk/>
          <pc:sldMk cId="1180645840" sldId="306"/>
        </pc:sldMkLst>
        <pc:spChg chg="mod">
          <ac:chgData name="Alban MAZEROLLES" userId="591954e9-744a-4d23-9aea-1208a3118049" providerId="ADAL" clId="{84C8F639-41A5-47F6-A28E-81677C091C82}" dt="2023-03-16T15:15:58.910" v="2589" actId="20577"/>
          <ac:spMkLst>
            <pc:docMk/>
            <pc:sldMk cId="1180645840" sldId="306"/>
            <ac:spMk id="2" creationId="{60A46308-786A-1ECC-C33D-A18623BE4510}"/>
          </ac:spMkLst>
        </pc:spChg>
        <pc:spChg chg="mod">
          <ac:chgData name="Alban MAZEROLLES" userId="591954e9-744a-4d23-9aea-1208a3118049" providerId="ADAL" clId="{84C8F639-41A5-47F6-A28E-81677C091C82}" dt="2023-03-16T15:15:38.192" v="2488" actId="5793"/>
          <ac:spMkLst>
            <pc:docMk/>
            <pc:sldMk cId="1180645840" sldId="306"/>
            <ac:spMk id="3" creationId="{796110E7-1DE7-3219-15E1-1CC74EE63581}"/>
          </ac:spMkLst>
        </pc:spChg>
      </pc:sldChg>
      <pc:sldChg chg="addSp delSp modSp add mod modAnim">
        <pc:chgData name="Alban MAZEROLLES" userId="591954e9-744a-4d23-9aea-1208a3118049" providerId="ADAL" clId="{84C8F639-41A5-47F6-A28E-81677C091C82}" dt="2023-03-17T08:55:44.554" v="4214" actId="20577"/>
        <pc:sldMkLst>
          <pc:docMk/>
          <pc:sldMk cId="2360494760" sldId="306"/>
        </pc:sldMkLst>
        <pc:spChg chg="mod">
          <ac:chgData name="Alban MAZEROLLES" userId="591954e9-744a-4d23-9aea-1208a3118049" providerId="ADAL" clId="{84C8F639-41A5-47F6-A28E-81677C091C82}" dt="2023-03-17T08:52:46.226" v="4118" actId="108"/>
          <ac:spMkLst>
            <pc:docMk/>
            <pc:sldMk cId="2360494760" sldId="306"/>
            <ac:spMk id="2" creationId="{7367027C-45A6-DBC4-5541-CE1F91AE561F}"/>
          </ac:spMkLst>
        </pc:spChg>
        <pc:spChg chg="mod">
          <ac:chgData name="Alban MAZEROLLES" userId="591954e9-744a-4d23-9aea-1208a3118049" providerId="ADAL" clId="{84C8F639-41A5-47F6-A28E-81677C091C82}" dt="2023-03-16T15:35:28.958" v="3218" actId="20577"/>
          <ac:spMkLst>
            <pc:docMk/>
            <pc:sldMk cId="2360494760" sldId="306"/>
            <ac:spMk id="4" creationId="{2CED81AC-1A1D-E3D9-9792-C1CA2B5DD6C3}"/>
          </ac:spMkLst>
        </pc:spChg>
        <pc:spChg chg="mod">
          <ac:chgData name="Alban MAZEROLLES" userId="591954e9-744a-4d23-9aea-1208a3118049" providerId="ADAL" clId="{84C8F639-41A5-47F6-A28E-81677C091C82}" dt="2023-03-17T08:55:44.554" v="4214" actId="20577"/>
          <ac:spMkLst>
            <pc:docMk/>
            <pc:sldMk cId="2360494760" sldId="306"/>
            <ac:spMk id="8" creationId="{B5083D78-E67D-1748-87AA-7BBE98DC4E04}"/>
          </ac:spMkLst>
        </pc:spChg>
        <pc:spChg chg="add del">
          <ac:chgData name="Alban MAZEROLLES" userId="591954e9-744a-4d23-9aea-1208a3118049" providerId="ADAL" clId="{84C8F639-41A5-47F6-A28E-81677C091C82}" dt="2023-03-16T15:51:25.414" v="3495"/>
          <ac:spMkLst>
            <pc:docMk/>
            <pc:sldMk cId="2360494760" sldId="306"/>
            <ac:spMk id="10" creationId="{B54012F6-75BD-D523-9B3E-E6DE210ABAD3}"/>
          </ac:spMkLst>
        </pc:spChg>
        <pc:spChg chg="del">
          <ac:chgData name="Alban MAZEROLLES" userId="591954e9-744a-4d23-9aea-1208a3118049" providerId="ADAL" clId="{84C8F639-41A5-47F6-A28E-81677C091C82}" dt="2023-03-16T15:35:31.823" v="3219" actId="478"/>
          <ac:spMkLst>
            <pc:docMk/>
            <pc:sldMk cId="2360494760" sldId="306"/>
            <ac:spMk id="14" creationId="{61F23E95-92FC-3010-5A3A-AEEE17D20B7D}"/>
          </ac:spMkLst>
        </pc:spChg>
      </pc:sldChg>
      <pc:sldChg chg="add del">
        <pc:chgData name="Alban MAZEROLLES" userId="591954e9-744a-4d23-9aea-1208a3118049" providerId="ADAL" clId="{84C8F639-41A5-47F6-A28E-81677C091C82}" dt="2023-03-16T15:37:40.745" v="3328"/>
        <pc:sldMkLst>
          <pc:docMk/>
          <pc:sldMk cId="1646653896" sldId="307"/>
        </pc:sldMkLst>
      </pc:sldChg>
      <pc:sldChg chg="modSp add mod ord">
        <pc:chgData name="Alban MAZEROLLES" userId="591954e9-744a-4d23-9aea-1208a3118049" providerId="ADAL" clId="{84C8F639-41A5-47F6-A28E-81677C091C82}" dt="2023-03-16T15:41:57.767" v="3490"/>
        <pc:sldMkLst>
          <pc:docMk/>
          <pc:sldMk cId="3105016573" sldId="307"/>
        </pc:sldMkLst>
        <pc:spChg chg="mod">
          <ac:chgData name="Alban MAZEROLLES" userId="591954e9-744a-4d23-9aea-1208a3118049" providerId="ADAL" clId="{84C8F639-41A5-47F6-A28E-81677C091C82}" dt="2023-03-16T15:41:11.693" v="3488" actId="20577"/>
          <ac:spMkLst>
            <pc:docMk/>
            <pc:sldMk cId="3105016573" sldId="307"/>
            <ac:spMk id="2" creationId="{00000000-0000-0000-0000-000000000000}"/>
          </ac:spMkLst>
        </pc:spChg>
        <pc:spChg chg="mod">
          <ac:chgData name="Alban MAZEROLLES" userId="591954e9-744a-4d23-9aea-1208a3118049" providerId="ADAL" clId="{84C8F639-41A5-47F6-A28E-81677C091C82}" dt="2023-03-16T15:41:06.670" v="3466" actId="20577"/>
          <ac:spMkLst>
            <pc:docMk/>
            <pc:sldMk cId="3105016573" sldId="307"/>
            <ac:spMk id="4" creationId="{00000000-0000-0000-0000-000000000000}"/>
          </ac:spMkLst>
        </pc:spChg>
      </pc:sldChg>
      <pc:sldChg chg="modSp add modAnim">
        <pc:chgData name="Alban MAZEROLLES" userId="591954e9-744a-4d23-9aea-1208a3118049" providerId="ADAL" clId="{84C8F639-41A5-47F6-A28E-81677C091C82}" dt="2023-03-16T15:59:44.238" v="3570" actId="6549"/>
        <pc:sldMkLst>
          <pc:docMk/>
          <pc:sldMk cId="2304984220" sldId="308"/>
        </pc:sldMkLst>
        <pc:spChg chg="mod">
          <ac:chgData name="Alban MAZEROLLES" userId="591954e9-744a-4d23-9aea-1208a3118049" providerId="ADAL" clId="{84C8F639-41A5-47F6-A28E-81677C091C82}" dt="2023-03-16T15:59:44.238" v="3570" actId="6549"/>
          <ac:spMkLst>
            <pc:docMk/>
            <pc:sldMk cId="2304984220" sldId="308"/>
            <ac:spMk id="2" creationId="{7367027C-45A6-DBC4-5541-CE1F91AE561F}"/>
          </ac:spMkLst>
        </pc:spChg>
        <pc:spChg chg="mod">
          <ac:chgData name="Alban MAZEROLLES" userId="591954e9-744a-4d23-9aea-1208a3118049" providerId="ADAL" clId="{84C8F639-41A5-47F6-A28E-81677C091C82}" dt="2023-03-16T15:58:38.257" v="3548" actId="20577"/>
          <ac:spMkLst>
            <pc:docMk/>
            <pc:sldMk cId="2304984220" sldId="308"/>
            <ac:spMk id="4" creationId="{2CED81AC-1A1D-E3D9-9792-C1CA2B5DD6C3}"/>
          </ac:spMkLst>
        </pc:spChg>
        <pc:spChg chg="mod">
          <ac:chgData name="Alban MAZEROLLES" userId="591954e9-744a-4d23-9aea-1208a3118049" providerId="ADAL" clId="{84C8F639-41A5-47F6-A28E-81677C091C82}" dt="2023-03-16T15:59:13.501" v="3566" actId="20577"/>
          <ac:spMkLst>
            <pc:docMk/>
            <pc:sldMk cId="2304984220" sldId="308"/>
            <ac:spMk id="8" creationId="{B5083D78-E67D-1748-87AA-7BBE98DC4E04}"/>
          </ac:spMkLst>
        </pc:spChg>
      </pc:sldChg>
      <pc:sldChg chg="modSp add mod">
        <pc:chgData name="Alban MAZEROLLES" userId="591954e9-744a-4d23-9aea-1208a3118049" providerId="ADAL" clId="{84C8F639-41A5-47F6-A28E-81677C091C82}" dt="2023-03-16T16:05:34.925" v="3833" actId="14100"/>
        <pc:sldMkLst>
          <pc:docMk/>
          <pc:sldMk cId="3711728889" sldId="309"/>
        </pc:sldMkLst>
        <pc:spChg chg="mod">
          <ac:chgData name="Alban MAZEROLLES" userId="591954e9-744a-4d23-9aea-1208a3118049" providerId="ADAL" clId="{84C8F639-41A5-47F6-A28E-81677C091C82}" dt="2023-03-16T16:05:18.206" v="3828" actId="14100"/>
          <ac:spMkLst>
            <pc:docMk/>
            <pc:sldMk cId="3711728889" sldId="309"/>
            <ac:spMk id="2" creationId="{7367027C-45A6-DBC4-5541-CE1F91AE561F}"/>
          </ac:spMkLst>
        </pc:spChg>
        <pc:spChg chg="mod">
          <ac:chgData name="Alban MAZEROLLES" userId="591954e9-744a-4d23-9aea-1208a3118049" providerId="ADAL" clId="{84C8F639-41A5-47F6-A28E-81677C091C82}" dt="2023-03-16T16:02:44.557" v="3586" actId="20577"/>
          <ac:spMkLst>
            <pc:docMk/>
            <pc:sldMk cId="3711728889" sldId="309"/>
            <ac:spMk id="4" creationId="{2CED81AC-1A1D-E3D9-9792-C1CA2B5DD6C3}"/>
          </ac:spMkLst>
        </pc:spChg>
        <pc:spChg chg="mod">
          <ac:chgData name="Alban MAZEROLLES" userId="591954e9-744a-4d23-9aea-1208a3118049" providerId="ADAL" clId="{84C8F639-41A5-47F6-A28E-81677C091C82}" dt="2023-03-16T16:05:18.206" v="3828" actId="14100"/>
          <ac:spMkLst>
            <pc:docMk/>
            <pc:sldMk cId="3711728889" sldId="309"/>
            <ac:spMk id="7" creationId="{CF2AF39A-7C71-70D4-3BB2-2188E05AEAB2}"/>
          </ac:spMkLst>
        </pc:spChg>
        <pc:spChg chg="mod">
          <ac:chgData name="Alban MAZEROLLES" userId="591954e9-744a-4d23-9aea-1208a3118049" providerId="ADAL" clId="{84C8F639-41A5-47F6-A28E-81677C091C82}" dt="2023-03-16T16:05:34.925" v="3833" actId="14100"/>
          <ac:spMkLst>
            <pc:docMk/>
            <pc:sldMk cId="3711728889" sldId="309"/>
            <ac:spMk id="8" creationId="{B5083D78-E67D-1748-87AA-7BBE98DC4E04}"/>
          </ac:spMkLst>
        </pc:spChg>
        <pc:spChg chg="mod">
          <ac:chgData name="Alban MAZEROLLES" userId="591954e9-744a-4d23-9aea-1208a3118049" providerId="ADAL" clId="{84C8F639-41A5-47F6-A28E-81677C091C82}" dt="2023-03-16T16:05:32.213" v="3832" actId="14100"/>
          <ac:spMkLst>
            <pc:docMk/>
            <pc:sldMk cId="3711728889" sldId="309"/>
            <ac:spMk id="9" creationId="{CA9C7AD1-14EB-CB2F-15A4-A2E5DCD0FE58}"/>
          </ac:spMkLst>
        </pc:spChg>
      </pc:sldChg>
      <pc:sldChg chg="addSp delSp modSp add mod">
        <pc:chgData name="Alban MAZEROLLES" userId="591954e9-744a-4d23-9aea-1208a3118049" providerId="ADAL" clId="{84C8F639-41A5-47F6-A28E-81677C091C82}" dt="2023-03-16T16:13:11.775" v="4050" actId="20577"/>
        <pc:sldMkLst>
          <pc:docMk/>
          <pc:sldMk cId="2996796687" sldId="310"/>
        </pc:sldMkLst>
        <pc:spChg chg="mod">
          <ac:chgData name="Alban MAZEROLLES" userId="591954e9-744a-4d23-9aea-1208a3118049" providerId="ADAL" clId="{84C8F639-41A5-47F6-A28E-81677C091C82}" dt="2023-03-16T16:10:04.518" v="3967" actId="14100"/>
          <ac:spMkLst>
            <pc:docMk/>
            <pc:sldMk cId="2996796687" sldId="310"/>
            <ac:spMk id="2" creationId="{7367027C-45A6-DBC4-5541-CE1F91AE561F}"/>
          </ac:spMkLst>
        </pc:spChg>
        <pc:spChg chg="mod">
          <ac:chgData name="Alban MAZEROLLES" userId="591954e9-744a-4d23-9aea-1208a3118049" providerId="ADAL" clId="{84C8F639-41A5-47F6-A28E-81677C091C82}" dt="2023-03-16T16:09:22.968" v="3957"/>
          <ac:spMkLst>
            <pc:docMk/>
            <pc:sldMk cId="2996796687" sldId="310"/>
            <ac:spMk id="3" creationId="{24E1C5AE-FE2B-8D48-EDC8-F21BC0D456AF}"/>
          </ac:spMkLst>
        </pc:spChg>
        <pc:spChg chg="mod">
          <ac:chgData name="Alban MAZEROLLES" userId="591954e9-744a-4d23-9aea-1208a3118049" providerId="ADAL" clId="{84C8F639-41A5-47F6-A28E-81677C091C82}" dt="2023-03-16T16:06:38.495" v="3936" actId="5793"/>
          <ac:spMkLst>
            <pc:docMk/>
            <pc:sldMk cId="2996796687" sldId="310"/>
            <ac:spMk id="4" creationId="{2CED81AC-1A1D-E3D9-9792-C1CA2B5DD6C3}"/>
          </ac:spMkLst>
        </pc:spChg>
        <pc:spChg chg="mod">
          <ac:chgData name="Alban MAZEROLLES" userId="591954e9-744a-4d23-9aea-1208a3118049" providerId="ADAL" clId="{84C8F639-41A5-47F6-A28E-81677C091C82}" dt="2023-03-16T16:10:04.518" v="3967" actId="14100"/>
          <ac:spMkLst>
            <pc:docMk/>
            <pc:sldMk cId="2996796687" sldId="310"/>
            <ac:spMk id="7" creationId="{CF2AF39A-7C71-70D4-3BB2-2188E05AEAB2}"/>
          </ac:spMkLst>
        </pc:spChg>
        <pc:spChg chg="mod">
          <ac:chgData name="Alban MAZEROLLES" userId="591954e9-744a-4d23-9aea-1208a3118049" providerId="ADAL" clId="{84C8F639-41A5-47F6-A28E-81677C091C82}" dt="2023-03-16T16:13:11.775" v="4050" actId="20577"/>
          <ac:spMkLst>
            <pc:docMk/>
            <pc:sldMk cId="2996796687" sldId="310"/>
            <ac:spMk id="8" creationId="{B5083D78-E67D-1748-87AA-7BBE98DC4E04}"/>
          </ac:spMkLst>
        </pc:spChg>
        <pc:spChg chg="mod">
          <ac:chgData name="Alban MAZEROLLES" userId="591954e9-744a-4d23-9aea-1208a3118049" providerId="ADAL" clId="{84C8F639-41A5-47F6-A28E-81677C091C82}" dt="2023-03-16T16:10:09.205" v="3968" actId="14100"/>
          <ac:spMkLst>
            <pc:docMk/>
            <pc:sldMk cId="2996796687" sldId="310"/>
            <ac:spMk id="9" creationId="{CA9C7AD1-14EB-CB2F-15A4-A2E5DCD0FE58}"/>
          </ac:spMkLst>
        </pc:spChg>
        <pc:spChg chg="add del">
          <ac:chgData name="Alban MAZEROLLES" userId="591954e9-744a-4d23-9aea-1208a3118049" providerId="ADAL" clId="{84C8F639-41A5-47F6-A28E-81677C091C82}" dt="2023-03-16T16:06:46.423" v="3938"/>
          <ac:spMkLst>
            <pc:docMk/>
            <pc:sldMk cId="2996796687" sldId="310"/>
            <ac:spMk id="10" creationId="{0C03F379-D017-01F0-9BF3-00299716290B}"/>
          </ac:spMkLst>
        </pc:spChg>
        <pc:spChg chg="add mod">
          <ac:chgData name="Alban MAZEROLLES" userId="591954e9-744a-4d23-9aea-1208a3118049" providerId="ADAL" clId="{84C8F639-41A5-47F6-A28E-81677C091C82}" dt="2023-03-16T16:12:28.519" v="4019" actId="403"/>
          <ac:spMkLst>
            <pc:docMk/>
            <pc:sldMk cId="2996796687" sldId="310"/>
            <ac:spMk id="11" creationId="{CE0EB034-DC6E-935E-A780-E5AC440007C1}"/>
          </ac:spMkLst>
        </pc:spChg>
        <pc:spChg chg="add mod">
          <ac:chgData name="Alban MAZEROLLES" userId="591954e9-744a-4d23-9aea-1208a3118049" providerId="ADAL" clId="{84C8F639-41A5-47F6-A28E-81677C091C82}" dt="2023-03-16T16:11:54.883" v="4000" actId="688"/>
          <ac:spMkLst>
            <pc:docMk/>
            <pc:sldMk cId="2996796687" sldId="310"/>
            <ac:spMk id="12" creationId="{9881AB43-D21C-7B0E-6E24-AAB464C40EBD}"/>
          </ac:spMkLst>
        </pc:spChg>
        <pc:spChg chg="add mod">
          <ac:chgData name="Alban MAZEROLLES" userId="591954e9-744a-4d23-9aea-1208a3118049" providerId="ADAL" clId="{84C8F639-41A5-47F6-A28E-81677C091C82}" dt="2023-03-16T16:11:59.838" v="4001" actId="1076"/>
          <ac:spMkLst>
            <pc:docMk/>
            <pc:sldMk cId="2996796687" sldId="310"/>
            <ac:spMk id="13" creationId="{8E8AADCC-8CF8-7F34-9568-58BB076B6C3F}"/>
          </ac:spMkLst>
        </pc:spChg>
      </pc:sldChg>
      <pc:sldChg chg="modSp add del mod">
        <pc:chgData name="Alban MAZEROLLES" userId="591954e9-744a-4d23-9aea-1208a3118049" providerId="ADAL" clId="{84C8F639-41A5-47F6-A28E-81677C091C82}" dt="2023-03-17T10:34:38.565" v="5585" actId="47"/>
        <pc:sldMkLst>
          <pc:docMk/>
          <pc:sldMk cId="545371790" sldId="311"/>
        </pc:sldMkLst>
        <pc:spChg chg="mod">
          <ac:chgData name="Alban MAZEROLLES" userId="591954e9-744a-4d23-9aea-1208a3118049" providerId="ADAL" clId="{84C8F639-41A5-47F6-A28E-81677C091C82}" dt="2023-03-17T09:43:18.521" v="4251" actId="20577"/>
          <ac:spMkLst>
            <pc:docMk/>
            <pc:sldMk cId="545371790" sldId="311"/>
            <ac:spMk id="2" creationId="{00000000-0000-0000-0000-000000000000}"/>
          </ac:spMkLst>
        </pc:spChg>
        <pc:spChg chg="mod">
          <ac:chgData name="Alban MAZEROLLES" userId="591954e9-744a-4d23-9aea-1208a3118049" providerId="ADAL" clId="{84C8F639-41A5-47F6-A28E-81677C091C82}" dt="2023-03-17T09:43:09.224" v="4226" actId="20577"/>
          <ac:spMkLst>
            <pc:docMk/>
            <pc:sldMk cId="545371790" sldId="311"/>
            <ac:spMk id="4" creationId="{00000000-0000-0000-0000-000000000000}"/>
          </ac:spMkLst>
        </pc:spChg>
      </pc:sldChg>
      <pc:sldChg chg="new del">
        <pc:chgData name="Alban MAZEROLLES" userId="591954e9-744a-4d23-9aea-1208a3118049" providerId="ADAL" clId="{84C8F639-41A5-47F6-A28E-81677C091C82}" dt="2023-03-17T09:44:18.517" v="4253" actId="680"/>
        <pc:sldMkLst>
          <pc:docMk/>
          <pc:sldMk cId="295882897" sldId="312"/>
        </pc:sldMkLst>
      </pc:sldChg>
      <pc:sldChg chg="addSp delSp modSp new mod ord">
        <pc:chgData name="Alban MAZEROLLES" userId="591954e9-744a-4d23-9aea-1208a3118049" providerId="ADAL" clId="{84C8F639-41A5-47F6-A28E-81677C091C82}" dt="2023-03-17T14:15:02.704" v="5587"/>
        <pc:sldMkLst>
          <pc:docMk/>
          <pc:sldMk cId="3280170424" sldId="312"/>
        </pc:sldMkLst>
        <pc:spChg chg="mod">
          <ac:chgData name="Alban MAZEROLLES" userId="591954e9-744a-4d23-9aea-1208a3118049" providerId="ADAL" clId="{84C8F639-41A5-47F6-A28E-81677C091C82}" dt="2023-03-17T09:45:06.585" v="4293" actId="20577"/>
          <ac:spMkLst>
            <pc:docMk/>
            <pc:sldMk cId="3280170424" sldId="312"/>
            <ac:spMk id="2" creationId="{23BA948D-1764-EA90-BD7B-EF0A2FB0415E}"/>
          </ac:spMkLst>
        </pc:spChg>
        <pc:spChg chg="mod">
          <ac:chgData name="Alban MAZEROLLES" userId="591954e9-744a-4d23-9aea-1208a3118049" providerId="ADAL" clId="{84C8F639-41A5-47F6-A28E-81677C091C82}" dt="2023-03-17T09:45:38.563" v="4328" actId="115"/>
          <ac:spMkLst>
            <pc:docMk/>
            <pc:sldMk cId="3280170424" sldId="312"/>
            <ac:spMk id="5" creationId="{2DEFFDC3-7AA8-6A3C-8790-934F49A58A74}"/>
          </ac:spMkLst>
        </pc:spChg>
        <pc:picChg chg="add del mod modCrop">
          <ac:chgData name="Alban MAZEROLLES" userId="591954e9-744a-4d23-9aea-1208a3118049" providerId="ADAL" clId="{84C8F639-41A5-47F6-A28E-81677C091C82}" dt="2023-03-17T09:44:42.377" v="4260" actId="478"/>
          <ac:picMkLst>
            <pc:docMk/>
            <pc:sldMk cId="3280170424" sldId="312"/>
            <ac:picMk id="7" creationId="{2C159C8B-B5E3-3033-E4C8-D63B376DD05A}"/>
          </ac:picMkLst>
        </pc:picChg>
        <pc:picChg chg="add mod">
          <ac:chgData name="Alban MAZEROLLES" userId="591954e9-744a-4d23-9aea-1208a3118049" providerId="ADAL" clId="{84C8F639-41A5-47F6-A28E-81677C091C82}" dt="2023-03-17T09:45:17.255" v="4309" actId="1076"/>
          <ac:picMkLst>
            <pc:docMk/>
            <pc:sldMk cId="3280170424" sldId="312"/>
            <ac:picMk id="9" creationId="{DE6FAA49-4424-C22D-6F1F-EFE3AE90F38A}"/>
          </ac:picMkLst>
        </pc:picChg>
      </pc:sldChg>
      <pc:sldChg chg="modSp new mod modAnim">
        <pc:chgData name="Alban MAZEROLLES" userId="591954e9-744a-4d23-9aea-1208a3118049" providerId="ADAL" clId="{84C8F639-41A5-47F6-A28E-81677C091C82}" dt="2023-03-17T10:00:25.375" v="5131" actId="14100"/>
        <pc:sldMkLst>
          <pc:docMk/>
          <pc:sldMk cId="902979626" sldId="313"/>
        </pc:sldMkLst>
        <pc:spChg chg="mod">
          <ac:chgData name="Alban MAZEROLLES" userId="591954e9-744a-4d23-9aea-1208a3118049" providerId="ADAL" clId="{84C8F639-41A5-47F6-A28E-81677C091C82}" dt="2023-03-17T10:00:25.375" v="5131" actId="14100"/>
          <ac:spMkLst>
            <pc:docMk/>
            <pc:sldMk cId="902979626" sldId="313"/>
            <ac:spMk id="2" creationId="{9B658A29-B780-FB73-56BA-3A3272DF5663}"/>
          </ac:spMkLst>
        </pc:spChg>
        <pc:spChg chg="mod">
          <ac:chgData name="Alban MAZEROLLES" userId="591954e9-744a-4d23-9aea-1208a3118049" providerId="ADAL" clId="{84C8F639-41A5-47F6-A28E-81677C091C82}" dt="2023-03-17T09:50:14.439" v="4392" actId="20577"/>
          <ac:spMkLst>
            <pc:docMk/>
            <pc:sldMk cId="902979626" sldId="313"/>
            <ac:spMk id="3" creationId="{F7351E53-6D6D-7F7B-8CFC-BDF90DA731EA}"/>
          </ac:spMkLst>
        </pc:spChg>
      </pc:sldChg>
      <pc:sldChg chg="addSp delSp modSp new mod ord modAnim">
        <pc:chgData name="Alban MAZEROLLES" userId="591954e9-744a-4d23-9aea-1208a3118049" providerId="ADAL" clId="{84C8F639-41A5-47F6-A28E-81677C091C82}" dt="2023-03-17T10:11:49.562" v="5545" actId="20577"/>
        <pc:sldMkLst>
          <pc:docMk/>
          <pc:sldMk cId="956789466" sldId="314"/>
        </pc:sldMkLst>
        <pc:spChg chg="mod">
          <ac:chgData name="Alban MAZEROLLES" userId="591954e9-744a-4d23-9aea-1208a3118049" providerId="ADAL" clId="{84C8F639-41A5-47F6-A28E-81677C091C82}" dt="2023-03-17T10:05:05.546" v="5350"/>
          <ac:spMkLst>
            <pc:docMk/>
            <pc:sldMk cId="956789466" sldId="314"/>
            <ac:spMk id="2" creationId="{3D83AEB6-E93C-773D-2F68-8A34658ECC26}"/>
          </ac:spMkLst>
        </pc:spChg>
        <pc:spChg chg="mod">
          <ac:chgData name="Alban MAZEROLLES" userId="591954e9-744a-4d23-9aea-1208a3118049" providerId="ADAL" clId="{84C8F639-41A5-47F6-A28E-81677C091C82}" dt="2023-03-17T10:02:11.592" v="5163" actId="20577"/>
          <ac:spMkLst>
            <pc:docMk/>
            <pc:sldMk cId="956789466" sldId="314"/>
            <ac:spMk id="3" creationId="{528276D4-F63F-9D34-6A33-64A139042FCE}"/>
          </ac:spMkLst>
        </pc:spChg>
        <pc:spChg chg="mod">
          <ac:chgData name="Alban MAZEROLLES" userId="591954e9-744a-4d23-9aea-1208a3118049" providerId="ADAL" clId="{84C8F639-41A5-47F6-A28E-81677C091C82}" dt="2023-03-17T10:03:15.224" v="5349" actId="20577"/>
          <ac:spMkLst>
            <pc:docMk/>
            <pc:sldMk cId="956789466" sldId="314"/>
            <ac:spMk id="4" creationId="{9D017EE8-E6FE-605B-5243-3E16F9D70176}"/>
          </ac:spMkLst>
        </pc:spChg>
        <pc:spChg chg="mod">
          <ac:chgData name="Alban MAZEROLLES" userId="591954e9-744a-4d23-9aea-1208a3118049" providerId="ADAL" clId="{84C8F639-41A5-47F6-A28E-81677C091C82}" dt="2023-03-17T10:11:49.562" v="5545" actId="20577"/>
          <ac:spMkLst>
            <pc:docMk/>
            <pc:sldMk cId="956789466" sldId="314"/>
            <ac:spMk id="7" creationId="{44864CC1-2297-926E-0C4D-5C6411CC46E3}"/>
          </ac:spMkLst>
        </pc:spChg>
        <pc:spChg chg="mod">
          <ac:chgData name="Alban MAZEROLLES" userId="591954e9-744a-4d23-9aea-1208a3118049" providerId="ADAL" clId="{84C8F639-41A5-47F6-A28E-81677C091C82}" dt="2023-03-17T10:10:11.416" v="5504" actId="20577"/>
          <ac:spMkLst>
            <pc:docMk/>
            <pc:sldMk cId="956789466" sldId="314"/>
            <ac:spMk id="8" creationId="{423E6194-570E-C157-8D26-EF13CAAF999E}"/>
          </ac:spMkLst>
        </pc:spChg>
        <pc:spChg chg="mod">
          <ac:chgData name="Alban MAZEROLLES" userId="591954e9-744a-4d23-9aea-1208a3118049" providerId="ADAL" clId="{84C8F639-41A5-47F6-A28E-81677C091C82}" dt="2023-03-17T10:02:59.672" v="5317" actId="20577"/>
          <ac:spMkLst>
            <pc:docMk/>
            <pc:sldMk cId="956789466" sldId="314"/>
            <ac:spMk id="9" creationId="{AB331C04-73FE-3DA9-1683-8C76D9B830B9}"/>
          </ac:spMkLst>
        </pc:spChg>
        <pc:spChg chg="add mod">
          <ac:chgData name="Alban MAZEROLLES" userId="591954e9-744a-4d23-9aea-1208a3118049" providerId="ADAL" clId="{84C8F639-41A5-47F6-A28E-81677C091C82}" dt="2023-03-17T10:09:29.406" v="5482" actId="1076"/>
          <ac:spMkLst>
            <pc:docMk/>
            <pc:sldMk cId="956789466" sldId="314"/>
            <ac:spMk id="12" creationId="{3568041A-7078-DE43-C728-7EECD6A74309}"/>
          </ac:spMkLst>
        </pc:spChg>
        <pc:grpChg chg="add mod">
          <ac:chgData name="Alban MAZEROLLES" userId="591954e9-744a-4d23-9aea-1208a3118049" providerId="ADAL" clId="{84C8F639-41A5-47F6-A28E-81677C091C82}" dt="2023-03-17T10:09:37.294" v="5484" actId="1076"/>
          <ac:grpSpMkLst>
            <pc:docMk/>
            <pc:sldMk cId="956789466" sldId="314"/>
            <ac:grpSpMk id="14" creationId="{81073766-27B1-1B86-7B6F-CE3CF881215B}"/>
          </ac:grpSpMkLst>
        </pc:grpChg>
        <pc:picChg chg="add del mod">
          <ac:chgData name="Alban MAZEROLLES" userId="591954e9-744a-4d23-9aea-1208a3118049" providerId="ADAL" clId="{84C8F639-41A5-47F6-A28E-81677C091C82}" dt="2023-03-17T10:08:19.291" v="5470" actId="21"/>
          <ac:picMkLst>
            <pc:docMk/>
            <pc:sldMk cId="956789466" sldId="314"/>
            <ac:picMk id="11" creationId="{684530E7-72F8-F837-CD06-F2EF0334C619}"/>
          </ac:picMkLst>
        </pc:picChg>
        <pc:picChg chg="add mod">
          <ac:chgData name="Alban MAZEROLLES" userId="591954e9-744a-4d23-9aea-1208a3118049" providerId="ADAL" clId="{84C8F639-41A5-47F6-A28E-81677C091C82}" dt="2023-03-17T10:09:09.478" v="5479" actId="164"/>
          <ac:picMkLst>
            <pc:docMk/>
            <pc:sldMk cId="956789466" sldId="314"/>
            <ac:picMk id="13" creationId="{45FE58D0-E223-67B9-8420-FDAED3082CBA}"/>
          </ac:picMkLst>
        </pc:picChg>
      </pc:sldChg>
      <pc:sldMasterChg chg="addSldLayout modSldLayout">
        <pc:chgData name="Alban MAZEROLLES" userId="591954e9-744a-4d23-9aea-1208a3118049" providerId="ADAL" clId="{84C8F639-41A5-47F6-A28E-81677C091C82}" dt="2023-03-16T15:14:37.190" v="2450" actId="14100"/>
        <pc:sldMasterMkLst>
          <pc:docMk/>
          <pc:sldMasterMk cId="1946300021" sldId="2147483660"/>
        </pc:sldMasterMkLst>
        <pc:sldLayoutChg chg="addSp delSp modSp mod">
          <pc:chgData name="Alban MAZEROLLES" userId="591954e9-744a-4d23-9aea-1208a3118049" providerId="ADAL" clId="{84C8F639-41A5-47F6-A28E-81677C091C82}" dt="2023-03-16T15:11:37.406" v="2413" actId="1035"/>
          <pc:sldLayoutMkLst>
            <pc:docMk/>
            <pc:sldMasterMk cId="1946300021" sldId="2147483660"/>
            <pc:sldLayoutMk cId="3404544182" sldId="2147483674"/>
          </pc:sldLayoutMkLst>
          <pc:spChg chg="add del mod">
            <ac:chgData name="Alban MAZEROLLES" userId="591954e9-744a-4d23-9aea-1208a3118049" providerId="ADAL" clId="{84C8F639-41A5-47F6-A28E-81677C091C82}" dt="2023-03-16T12:49:42.114" v="189" actId="478"/>
            <ac:spMkLst>
              <pc:docMk/>
              <pc:sldMasterMk cId="1946300021" sldId="2147483660"/>
              <pc:sldLayoutMk cId="3404544182" sldId="2147483674"/>
              <ac:spMk id="2" creationId="{4E0B2B07-46F9-498E-5CCA-AF60258356C6}"/>
            </ac:spMkLst>
          </pc:spChg>
          <pc:spChg chg="add mod">
            <ac:chgData name="Alban MAZEROLLES" userId="591954e9-744a-4d23-9aea-1208a3118049" providerId="ADAL" clId="{84C8F639-41A5-47F6-A28E-81677C091C82}" dt="2023-03-16T15:11:37.406" v="2413" actId="1035"/>
            <ac:spMkLst>
              <pc:docMk/>
              <pc:sldMasterMk cId="1946300021" sldId="2147483660"/>
              <pc:sldLayoutMk cId="3404544182" sldId="2147483674"/>
              <ac:spMk id="3" creationId="{7E69842A-57F3-93E2-98E3-21F2FDCF3A5B}"/>
            </ac:spMkLst>
          </pc:spChg>
          <pc:spChg chg="add mod">
            <ac:chgData name="Alban MAZEROLLES" userId="591954e9-744a-4d23-9aea-1208a3118049" providerId="ADAL" clId="{84C8F639-41A5-47F6-A28E-81677C091C82}" dt="2023-03-16T12:49:52.514" v="191" actId="1076"/>
            <ac:spMkLst>
              <pc:docMk/>
              <pc:sldMasterMk cId="1946300021" sldId="2147483660"/>
              <pc:sldLayoutMk cId="3404544182" sldId="2147483674"/>
              <ac:spMk id="6" creationId="{93BDE9F3-52D7-E20D-C5C1-B07AFA417ABA}"/>
            </ac:spMkLst>
          </pc:spChg>
          <pc:spChg chg="add del mod">
            <ac:chgData name="Alban MAZEROLLES" userId="591954e9-744a-4d23-9aea-1208a3118049" providerId="ADAL" clId="{84C8F639-41A5-47F6-A28E-81677C091C82}" dt="2023-03-16T12:50:31.762" v="194" actId="478"/>
            <ac:spMkLst>
              <pc:docMk/>
              <pc:sldMasterMk cId="1946300021" sldId="2147483660"/>
              <pc:sldLayoutMk cId="3404544182" sldId="2147483674"/>
              <ac:spMk id="7" creationId="{BB56C294-BD9F-A75C-940B-BEE28ABC1533}"/>
            </ac:spMkLst>
          </pc:spChg>
          <pc:spChg chg="add mod">
            <ac:chgData name="Alban MAZEROLLES" userId="591954e9-744a-4d23-9aea-1208a3118049" providerId="ADAL" clId="{84C8F639-41A5-47F6-A28E-81677C091C82}" dt="2023-03-16T15:11:37.406" v="2413" actId="1035"/>
            <ac:spMkLst>
              <pc:docMk/>
              <pc:sldMasterMk cId="1946300021" sldId="2147483660"/>
              <pc:sldLayoutMk cId="3404544182" sldId="2147483674"/>
              <ac:spMk id="8" creationId="{DAB5621E-5BCF-1ED3-41D8-9EC27E594723}"/>
            </ac:spMkLst>
          </pc:spChg>
          <pc:spChg chg="mod">
            <ac:chgData name="Alban MAZEROLLES" userId="591954e9-744a-4d23-9aea-1208a3118049" providerId="ADAL" clId="{84C8F639-41A5-47F6-A28E-81677C091C82}" dt="2023-03-16T12:49:32.513" v="186" actId="14100"/>
            <ac:spMkLst>
              <pc:docMk/>
              <pc:sldMasterMk cId="1946300021" sldId="2147483660"/>
              <pc:sldLayoutMk cId="3404544182" sldId="2147483674"/>
              <ac:spMk id="12" creationId="{00000000-0000-0000-0000-000000000000}"/>
            </ac:spMkLst>
          </pc:spChg>
        </pc:sldLayoutChg>
        <pc:sldLayoutChg chg="modSp add mod modTransition">
          <pc:chgData name="Alban MAZEROLLES" userId="591954e9-744a-4d23-9aea-1208a3118049" providerId="ADAL" clId="{84C8F639-41A5-47F6-A28E-81677C091C82}" dt="2023-03-16T15:11:58.929" v="2418" actId="1036"/>
          <pc:sldLayoutMkLst>
            <pc:docMk/>
            <pc:sldMasterMk cId="1946300021" sldId="2147483660"/>
            <pc:sldLayoutMk cId="1644340479" sldId="2147483675"/>
          </pc:sldLayoutMkLst>
          <pc:spChg chg="mod">
            <ac:chgData name="Alban MAZEROLLES" userId="591954e9-744a-4d23-9aea-1208a3118049" providerId="ADAL" clId="{84C8F639-41A5-47F6-A28E-81677C091C82}" dt="2023-03-16T15:11:58.929" v="2418" actId="1036"/>
            <ac:spMkLst>
              <pc:docMk/>
              <pc:sldMasterMk cId="1946300021" sldId="2147483660"/>
              <pc:sldLayoutMk cId="1644340479" sldId="2147483675"/>
              <ac:spMk id="3" creationId="{7E69842A-57F3-93E2-98E3-21F2FDCF3A5B}"/>
            </ac:spMkLst>
          </pc:spChg>
          <pc:spChg chg="mod">
            <ac:chgData name="Alban MAZEROLLES" userId="591954e9-744a-4d23-9aea-1208a3118049" providerId="ADAL" clId="{84C8F639-41A5-47F6-A28E-81677C091C82}" dt="2023-03-16T12:59:07.585" v="265" actId="404"/>
            <ac:spMkLst>
              <pc:docMk/>
              <pc:sldMasterMk cId="1946300021" sldId="2147483660"/>
              <pc:sldLayoutMk cId="1644340479" sldId="2147483675"/>
              <ac:spMk id="6" creationId="{93BDE9F3-52D7-E20D-C5C1-B07AFA417ABA}"/>
            </ac:spMkLst>
          </pc:spChg>
          <pc:spChg chg="mod">
            <ac:chgData name="Alban MAZEROLLES" userId="591954e9-744a-4d23-9aea-1208a3118049" providerId="ADAL" clId="{84C8F639-41A5-47F6-A28E-81677C091C82}" dt="2023-03-16T15:11:58.929" v="2418" actId="1036"/>
            <ac:spMkLst>
              <pc:docMk/>
              <pc:sldMasterMk cId="1946300021" sldId="2147483660"/>
              <pc:sldLayoutMk cId="1644340479" sldId="2147483675"/>
              <ac:spMk id="8" creationId="{DAB5621E-5BCF-1ED3-41D8-9EC27E594723}"/>
            </ac:spMkLst>
          </pc:spChg>
          <pc:spChg chg="mod">
            <ac:chgData name="Alban MAZEROLLES" userId="591954e9-744a-4d23-9aea-1208a3118049" providerId="ADAL" clId="{84C8F639-41A5-47F6-A28E-81677C091C82}" dt="2023-03-16T12:59:05.722" v="263" actId="404"/>
            <ac:spMkLst>
              <pc:docMk/>
              <pc:sldMasterMk cId="1946300021" sldId="2147483660"/>
              <pc:sldLayoutMk cId="1644340479" sldId="2147483675"/>
              <ac:spMk id="12" creationId="{00000000-0000-0000-0000-000000000000}"/>
            </ac:spMkLst>
          </pc:spChg>
        </pc:sldLayoutChg>
        <pc:sldLayoutChg chg="modSp add mod modTransition">
          <pc:chgData name="Alban MAZEROLLES" userId="591954e9-744a-4d23-9aea-1208a3118049" providerId="ADAL" clId="{84C8F639-41A5-47F6-A28E-81677C091C82}" dt="2023-03-16T15:04:18.040" v="2249" actId="404"/>
          <pc:sldLayoutMkLst>
            <pc:docMk/>
            <pc:sldMasterMk cId="1946300021" sldId="2147483660"/>
            <pc:sldLayoutMk cId="3991787058" sldId="2147483676"/>
          </pc:sldLayoutMkLst>
          <pc:spChg chg="mod">
            <ac:chgData name="Alban MAZEROLLES" userId="591954e9-744a-4d23-9aea-1208a3118049" providerId="ADAL" clId="{84C8F639-41A5-47F6-A28E-81677C091C82}" dt="2023-03-16T15:04:18.040" v="2249" actId="404"/>
            <ac:spMkLst>
              <pc:docMk/>
              <pc:sldMasterMk cId="1946300021" sldId="2147483660"/>
              <pc:sldLayoutMk cId="3991787058" sldId="2147483676"/>
              <ac:spMk id="12" creationId="{00000000-0000-0000-0000-000000000000}"/>
            </ac:spMkLst>
          </pc:spChg>
        </pc:sldLayoutChg>
        <pc:sldLayoutChg chg="modSp add mod modTransition">
          <pc:chgData name="Alban MAZEROLLES" userId="591954e9-744a-4d23-9aea-1208a3118049" providerId="ADAL" clId="{84C8F639-41A5-47F6-A28E-81677C091C82}" dt="2023-03-16T15:14:37.190" v="2450" actId="14100"/>
          <pc:sldLayoutMkLst>
            <pc:docMk/>
            <pc:sldMasterMk cId="1946300021" sldId="2147483660"/>
            <pc:sldLayoutMk cId="2422340289" sldId="2147483677"/>
          </pc:sldLayoutMkLst>
          <pc:spChg chg="mod">
            <ac:chgData name="Alban MAZEROLLES" userId="591954e9-744a-4d23-9aea-1208a3118049" providerId="ADAL" clId="{84C8F639-41A5-47F6-A28E-81677C091C82}" dt="2023-03-16T15:12:36.814" v="2426" actId="14100"/>
            <ac:spMkLst>
              <pc:docMk/>
              <pc:sldMasterMk cId="1946300021" sldId="2147483660"/>
              <pc:sldLayoutMk cId="2422340289" sldId="2147483677"/>
              <ac:spMk id="3" creationId="{7E69842A-57F3-93E2-98E3-21F2FDCF3A5B}"/>
            </ac:spMkLst>
          </pc:spChg>
          <pc:spChg chg="mod">
            <ac:chgData name="Alban MAZEROLLES" userId="591954e9-744a-4d23-9aea-1208a3118049" providerId="ADAL" clId="{84C8F639-41A5-47F6-A28E-81677C091C82}" dt="2023-03-16T15:14:37.190" v="2450" actId="14100"/>
            <ac:spMkLst>
              <pc:docMk/>
              <pc:sldMasterMk cId="1946300021" sldId="2147483660"/>
              <pc:sldLayoutMk cId="2422340289" sldId="2147483677"/>
              <ac:spMk id="6" creationId="{93BDE9F3-52D7-E20D-C5C1-B07AFA417ABA}"/>
            </ac:spMkLst>
          </pc:spChg>
          <pc:spChg chg="mod">
            <ac:chgData name="Alban MAZEROLLES" userId="591954e9-744a-4d23-9aea-1208a3118049" providerId="ADAL" clId="{84C8F639-41A5-47F6-A28E-81677C091C82}" dt="2023-03-16T15:14:37.190" v="2450" actId="14100"/>
            <ac:spMkLst>
              <pc:docMk/>
              <pc:sldMasterMk cId="1946300021" sldId="2147483660"/>
              <pc:sldLayoutMk cId="2422340289" sldId="2147483677"/>
              <ac:spMk id="8" creationId="{DAB5621E-5BCF-1ED3-41D8-9EC27E594723}"/>
            </ac:spMkLst>
          </pc:spChg>
          <pc:spChg chg="mod">
            <ac:chgData name="Alban MAZEROLLES" userId="591954e9-744a-4d23-9aea-1208a3118049" providerId="ADAL" clId="{84C8F639-41A5-47F6-A28E-81677C091C82}" dt="2023-03-16T15:12:31.455" v="2425" actId="14100"/>
            <ac:spMkLst>
              <pc:docMk/>
              <pc:sldMasterMk cId="1946300021" sldId="2147483660"/>
              <pc:sldLayoutMk cId="2422340289" sldId="2147483677"/>
              <ac:spMk id="12" creationId="{00000000-0000-0000-0000-000000000000}"/>
            </ac:spMkLst>
          </pc:spChg>
        </pc:sldLayoutChg>
      </pc:sldMasterChg>
    </pc:docChg>
  </pc:docChgLst>
  <pc:docChgLst>
    <pc:chgData name="Alban MAZEROLLES" userId="591954e9-744a-4d23-9aea-1208a3118049" providerId="ADAL" clId="{A24A621F-E6B2-4AB0-93C6-82CC41E60B00}"/>
    <pc:docChg chg="modSld">
      <pc:chgData name="Alban MAZEROLLES" userId="591954e9-744a-4d23-9aea-1208a3118049" providerId="ADAL" clId="{A24A621F-E6B2-4AB0-93C6-82CC41E60B00}" dt="2023-03-14T18:03:53.989" v="18" actId="20577"/>
      <pc:docMkLst>
        <pc:docMk/>
      </pc:docMkLst>
      <pc:sldChg chg="modSp mod">
        <pc:chgData name="Alban MAZEROLLES" userId="591954e9-744a-4d23-9aea-1208a3118049" providerId="ADAL" clId="{A24A621F-E6B2-4AB0-93C6-82CC41E60B00}" dt="2023-03-14T18:03:53.989" v="18" actId="20577"/>
        <pc:sldMkLst>
          <pc:docMk/>
          <pc:sldMk cId="55763559" sldId="285"/>
        </pc:sldMkLst>
        <pc:spChg chg="mod">
          <ac:chgData name="Alban MAZEROLLES" userId="591954e9-744a-4d23-9aea-1208a3118049" providerId="ADAL" clId="{A24A621F-E6B2-4AB0-93C6-82CC41E60B00}" dt="2023-03-14T18:03:53.989" v="18" actId="20577"/>
          <ac:spMkLst>
            <pc:docMk/>
            <pc:sldMk cId="55763559" sldId="285"/>
            <ac:spMk id="2" creationId="{00000000-0000-0000-0000-000000000000}"/>
          </ac:spMkLst>
        </pc:spChg>
      </pc:sldChg>
    </pc:docChg>
  </pc:docChgLst>
  <pc:docChgLst>
    <pc:chgData name="Alban MAZEROLLES" userId="591954e9-744a-4d23-9aea-1208a3118049" providerId="ADAL" clId="{F9B683C3-822A-490B-9238-5F8DC36C9AF9}"/>
    <pc:docChg chg="undo custSel addSld delSld modSld">
      <pc:chgData name="Alban MAZEROLLES" userId="591954e9-744a-4d23-9aea-1208a3118049" providerId="ADAL" clId="{F9B683C3-822A-490B-9238-5F8DC36C9AF9}" dt="2023-03-16T09:56:32.748" v="1734"/>
      <pc:docMkLst>
        <pc:docMk/>
      </pc:docMkLst>
      <pc:sldChg chg="addSp delSp mod">
        <pc:chgData name="Alban MAZEROLLES" userId="591954e9-744a-4d23-9aea-1208a3118049" providerId="ADAL" clId="{F9B683C3-822A-490B-9238-5F8DC36C9AF9}" dt="2023-03-16T09:56:32.748" v="1734"/>
        <pc:sldMkLst>
          <pc:docMk/>
          <pc:sldMk cId="1772399876" sldId="257"/>
        </pc:sldMkLst>
        <pc:graphicFrameChg chg="add del">
          <ac:chgData name="Alban MAZEROLLES" userId="591954e9-744a-4d23-9aea-1208a3118049" providerId="ADAL" clId="{F9B683C3-822A-490B-9238-5F8DC36C9AF9}" dt="2023-03-16T09:56:32.748" v="1734"/>
          <ac:graphicFrameMkLst>
            <pc:docMk/>
            <pc:sldMk cId="1772399876" sldId="257"/>
            <ac:graphicFrameMk id="4" creationId="{BB914D02-B5F7-2967-75E6-5C9C1191B76E}"/>
          </ac:graphicFrameMkLst>
        </pc:graphicFrameChg>
      </pc:sldChg>
      <pc:sldChg chg="modSp">
        <pc:chgData name="Alban MAZEROLLES" userId="591954e9-744a-4d23-9aea-1208a3118049" providerId="ADAL" clId="{F9B683C3-822A-490B-9238-5F8DC36C9AF9}" dt="2023-03-14T05:21:16.398" v="27" actId="20577"/>
        <pc:sldMkLst>
          <pc:docMk/>
          <pc:sldMk cId="2036899316" sldId="259"/>
        </pc:sldMkLst>
        <pc:spChg chg="mod">
          <ac:chgData name="Alban MAZEROLLES" userId="591954e9-744a-4d23-9aea-1208a3118049" providerId="ADAL" clId="{F9B683C3-822A-490B-9238-5F8DC36C9AF9}" dt="2023-03-14T05:21:16.398" v="27" actId="20577"/>
          <ac:spMkLst>
            <pc:docMk/>
            <pc:sldMk cId="2036899316" sldId="259"/>
            <ac:spMk id="2" creationId="{00000000-0000-0000-0000-000000000000}"/>
          </ac:spMkLst>
        </pc:spChg>
      </pc:sldChg>
      <pc:sldChg chg="modSp mod modAnim modShow">
        <pc:chgData name="Alban MAZEROLLES" userId="591954e9-744a-4d23-9aea-1208a3118049" providerId="ADAL" clId="{F9B683C3-822A-490B-9238-5F8DC36C9AF9}" dt="2023-03-14T05:26:25.059" v="117" actId="729"/>
        <pc:sldMkLst>
          <pc:docMk/>
          <pc:sldMk cId="1496727874" sldId="260"/>
        </pc:sldMkLst>
        <pc:spChg chg="mod">
          <ac:chgData name="Alban MAZEROLLES" userId="591954e9-744a-4d23-9aea-1208a3118049" providerId="ADAL" clId="{F9B683C3-822A-490B-9238-5F8DC36C9AF9}" dt="2023-03-14T05:26:15.397" v="116" actId="113"/>
          <ac:spMkLst>
            <pc:docMk/>
            <pc:sldMk cId="1496727874" sldId="260"/>
            <ac:spMk id="2" creationId="{00000000-0000-0000-0000-000000000000}"/>
          </ac:spMkLst>
        </pc:spChg>
      </pc:sldChg>
      <pc:sldChg chg="modSp">
        <pc:chgData name="Alban MAZEROLLES" userId="591954e9-744a-4d23-9aea-1208a3118049" providerId="ADAL" clId="{F9B683C3-822A-490B-9238-5F8DC36C9AF9}" dt="2023-03-14T05:26:59.818" v="135" actId="20577"/>
        <pc:sldMkLst>
          <pc:docMk/>
          <pc:sldMk cId="1264372442" sldId="264"/>
        </pc:sldMkLst>
        <pc:spChg chg="mod">
          <ac:chgData name="Alban MAZEROLLES" userId="591954e9-744a-4d23-9aea-1208a3118049" providerId="ADAL" clId="{F9B683C3-822A-490B-9238-5F8DC36C9AF9}" dt="2023-03-14T05:26:59.818" v="135" actId="20577"/>
          <ac:spMkLst>
            <pc:docMk/>
            <pc:sldMk cId="1264372442" sldId="264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F9B683C3-822A-490B-9238-5F8DC36C9AF9}" dt="2023-03-14T05:33:23.281" v="739" actId="113"/>
        <pc:sldMkLst>
          <pc:docMk/>
          <pc:sldMk cId="880154220" sldId="266"/>
        </pc:sldMkLst>
        <pc:spChg chg="mod">
          <ac:chgData name="Alban MAZEROLLES" userId="591954e9-744a-4d23-9aea-1208a3118049" providerId="ADAL" clId="{F9B683C3-822A-490B-9238-5F8DC36C9AF9}" dt="2023-03-14T05:33:23.281" v="739" actId="113"/>
          <ac:spMkLst>
            <pc:docMk/>
            <pc:sldMk cId="880154220" sldId="266"/>
            <ac:spMk id="2" creationId="{00000000-0000-0000-0000-000000000000}"/>
          </ac:spMkLst>
        </pc:spChg>
      </pc:sldChg>
      <pc:sldChg chg="modSp mod">
        <pc:chgData name="Alban MAZEROLLES" userId="591954e9-744a-4d23-9aea-1208a3118049" providerId="ADAL" clId="{F9B683C3-822A-490B-9238-5F8DC36C9AF9}" dt="2023-03-14T05:49:10.916" v="838" actId="20577"/>
        <pc:sldMkLst>
          <pc:docMk/>
          <pc:sldMk cId="1071077240" sldId="282"/>
        </pc:sldMkLst>
        <pc:spChg chg="mod">
          <ac:chgData name="Alban MAZEROLLES" userId="591954e9-744a-4d23-9aea-1208a3118049" providerId="ADAL" clId="{F9B683C3-822A-490B-9238-5F8DC36C9AF9}" dt="2023-03-14T05:49:10.916" v="838" actId="20577"/>
          <ac:spMkLst>
            <pc:docMk/>
            <pc:sldMk cId="1071077240" sldId="282"/>
            <ac:spMk id="4" creationId="{00000000-0000-0000-0000-000000000000}"/>
          </ac:spMkLst>
        </pc:spChg>
      </pc:sldChg>
      <pc:sldChg chg="modSp add mod">
        <pc:chgData name="Alban MAZEROLLES" userId="591954e9-744a-4d23-9aea-1208a3118049" providerId="ADAL" clId="{F9B683C3-822A-490B-9238-5F8DC36C9AF9}" dt="2023-03-14T05:48:40.076" v="836" actId="20577"/>
        <pc:sldMkLst>
          <pc:docMk/>
          <pc:sldMk cId="1088231047" sldId="293"/>
        </pc:sldMkLst>
        <pc:spChg chg="mod">
          <ac:chgData name="Alban MAZEROLLES" userId="591954e9-744a-4d23-9aea-1208a3118049" providerId="ADAL" clId="{F9B683C3-822A-490B-9238-5F8DC36C9AF9}" dt="2023-03-14T05:48:40.076" v="836" actId="20577"/>
          <ac:spMkLst>
            <pc:docMk/>
            <pc:sldMk cId="1088231047" sldId="293"/>
            <ac:spMk id="2" creationId="{00000000-0000-0000-0000-000000000000}"/>
          </ac:spMkLst>
        </pc:spChg>
        <pc:spChg chg="mod">
          <ac:chgData name="Alban MAZEROLLES" userId="591954e9-744a-4d23-9aea-1208a3118049" providerId="ADAL" clId="{F9B683C3-822A-490B-9238-5F8DC36C9AF9}" dt="2023-03-14T05:48:20.960" v="781" actId="20577"/>
          <ac:spMkLst>
            <pc:docMk/>
            <pc:sldMk cId="1088231047" sldId="293"/>
            <ac:spMk id="4" creationId="{00000000-0000-0000-0000-000000000000}"/>
          </ac:spMkLst>
        </pc:spChg>
      </pc:sldChg>
      <pc:sldChg chg="addSp modSp new mod">
        <pc:chgData name="Alban MAZEROLLES" userId="591954e9-744a-4d23-9aea-1208a3118049" providerId="ADAL" clId="{F9B683C3-822A-490B-9238-5F8DC36C9AF9}" dt="2023-03-14T06:16:10.787" v="1482" actId="20577"/>
        <pc:sldMkLst>
          <pc:docMk/>
          <pc:sldMk cId="613584462" sldId="294"/>
        </pc:sldMkLst>
        <pc:spChg chg="mod">
          <ac:chgData name="Alban MAZEROLLES" userId="591954e9-744a-4d23-9aea-1208a3118049" providerId="ADAL" clId="{F9B683C3-822A-490B-9238-5F8DC36C9AF9}" dt="2023-03-14T06:16:10.787" v="1482" actId="20577"/>
          <ac:spMkLst>
            <pc:docMk/>
            <pc:sldMk cId="613584462" sldId="294"/>
            <ac:spMk id="2" creationId="{202AA05F-C5A9-3DEA-6A21-B0C91AB478D9}"/>
          </ac:spMkLst>
        </pc:spChg>
        <pc:spChg chg="mod">
          <ac:chgData name="Alban MAZEROLLES" userId="591954e9-744a-4d23-9aea-1208a3118049" providerId="ADAL" clId="{F9B683C3-822A-490B-9238-5F8DC36C9AF9}" dt="2023-03-14T05:50:27.271" v="920" actId="20577"/>
          <ac:spMkLst>
            <pc:docMk/>
            <pc:sldMk cId="613584462" sldId="294"/>
            <ac:spMk id="3" creationId="{54DED68C-E388-83AA-7262-2D08FEF31A6D}"/>
          </ac:spMkLst>
        </pc:spChg>
        <pc:picChg chg="add mod ord">
          <ac:chgData name="Alban MAZEROLLES" userId="591954e9-744a-4d23-9aea-1208a3118049" providerId="ADAL" clId="{F9B683C3-822A-490B-9238-5F8DC36C9AF9}" dt="2023-03-14T05:57:48.132" v="999" actId="1076"/>
          <ac:picMkLst>
            <pc:docMk/>
            <pc:sldMk cId="613584462" sldId="294"/>
            <ac:picMk id="7" creationId="{5424B5C8-0C6A-F376-5A9A-816385162BCA}"/>
          </ac:picMkLst>
        </pc:picChg>
        <pc:picChg chg="add mod">
          <ac:chgData name="Alban MAZEROLLES" userId="591954e9-744a-4d23-9aea-1208a3118049" providerId="ADAL" clId="{F9B683C3-822A-490B-9238-5F8DC36C9AF9}" dt="2023-03-14T05:57:39.314" v="996" actId="1076"/>
          <ac:picMkLst>
            <pc:docMk/>
            <pc:sldMk cId="613584462" sldId="294"/>
            <ac:picMk id="9" creationId="{44D9FEC6-6235-CCBA-AD6C-CFD9DEE003DC}"/>
          </ac:picMkLst>
        </pc:picChg>
      </pc:sldChg>
      <pc:sldChg chg="delSp modSp add mod">
        <pc:chgData name="Alban MAZEROLLES" userId="591954e9-744a-4d23-9aea-1208a3118049" providerId="ADAL" clId="{F9B683C3-822A-490B-9238-5F8DC36C9AF9}" dt="2023-03-14T08:41:54.751" v="1732" actId="113"/>
        <pc:sldMkLst>
          <pc:docMk/>
          <pc:sldMk cId="3017377561" sldId="295"/>
        </pc:sldMkLst>
        <pc:spChg chg="mod">
          <ac:chgData name="Alban MAZEROLLES" userId="591954e9-744a-4d23-9aea-1208a3118049" providerId="ADAL" clId="{F9B683C3-822A-490B-9238-5F8DC36C9AF9}" dt="2023-03-14T08:41:54.751" v="1732" actId="113"/>
          <ac:spMkLst>
            <pc:docMk/>
            <pc:sldMk cId="3017377561" sldId="295"/>
            <ac:spMk id="2" creationId="{202AA05F-C5A9-3DEA-6A21-B0C91AB478D9}"/>
          </ac:spMkLst>
        </pc:spChg>
        <pc:spChg chg="mod">
          <ac:chgData name="Alban MAZEROLLES" userId="591954e9-744a-4d23-9aea-1208a3118049" providerId="ADAL" clId="{F9B683C3-822A-490B-9238-5F8DC36C9AF9}" dt="2023-03-14T08:41:26.809" v="1664" actId="20577"/>
          <ac:spMkLst>
            <pc:docMk/>
            <pc:sldMk cId="3017377561" sldId="295"/>
            <ac:spMk id="3" creationId="{54DED68C-E388-83AA-7262-2D08FEF31A6D}"/>
          </ac:spMkLst>
        </pc:spChg>
        <pc:picChg chg="del">
          <ac:chgData name="Alban MAZEROLLES" userId="591954e9-744a-4d23-9aea-1208a3118049" providerId="ADAL" clId="{F9B683C3-822A-490B-9238-5F8DC36C9AF9}" dt="2023-03-14T06:32:04.740" v="1483" actId="478"/>
          <ac:picMkLst>
            <pc:docMk/>
            <pc:sldMk cId="3017377561" sldId="295"/>
            <ac:picMk id="7" creationId="{5424B5C8-0C6A-F376-5A9A-816385162BCA}"/>
          </ac:picMkLst>
        </pc:picChg>
        <pc:picChg chg="del">
          <ac:chgData name="Alban MAZEROLLES" userId="591954e9-744a-4d23-9aea-1208a3118049" providerId="ADAL" clId="{F9B683C3-822A-490B-9238-5F8DC36C9AF9}" dt="2023-03-14T06:32:06.207" v="1484" actId="478"/>
          <ac:picMkLst>
            <pc:docMk/>
            <pc:sldMk cId="3017377561" sldId="295"/>
            <ac:picMk id="9" creationId="{44D9FEC6-6235-CCBA-AD6C-CFD9DEE003DC}"/>
          </ac:picMkLst>
        </pc:picChg>
      </pc:sldChg>
      <pc:sldChg chg="new del">
        <pc:chgData name="Alban MAZEROLLES" userId="591954e9-744a-4d23-9aea-1208a3118049" providerId="ADAL" clId="{F9B683C3-822A-490B-9238-5F8DC36C9AF9}" dt="2023-03-14T08:41:09.270" v="1629" actId="47"/>
        <pc:sldMkLst>
          <pc:docMk/>
          <pc:sldMk cId="90335640" sldId="2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21BC8-12B5-BA43-AB33-3A9B76B2C799}" type="datetimeFigureOut">
              <a:rPr lang="fr-FR" smtClean="0"/>
              <a:t>17/03/2023</a:t>
            </a:fld>
            <a:endParaRPr lang="fr-FR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CC21-3531-0944-87A6-8F9773448D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667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gif"/><Relationship Id="rId4" Type="http://schemas.openxmlformats.org/officeDocument/2006/relationships/image" Target="../media/image4.gi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">
    <p:bg>
      <p:bgPr>
        <a:solidFill>
          <a:srgbClr val="175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474134" y="1940022"/>
            <a:ext cx="11243733" cy="1143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algn="ctr">
              <a:defRPr sz="4000" cap="all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r>
              <a:rPr lang="fr-FR"/>
              <a:t>Cliquez et modifiez le titre</a:t>
            </a:r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1">
                <a:lumMod val="10000"/>
                <a:lumOff val="9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latin typeface="Century Gothic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658100" y="5769656"/>
            <a:ext cx="4059767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 algn="r"/>
            <a:r>
              <a:rPr lang="fr-FR" sz="1400" dirty="0">
                <a:solidFill>
                  <a:schemeClr val="bg1"/>
                </a:solidFill>
              </a:rPr>
              <a:t>Alban MAZEROLLES</a:t>
            </a:r>
          </a:p>
        </p:txBody>
      </p:sp>
      <p:pic>
        <p:nvPicPr>
          <p:cNvPr id="8" name="Image 7" descr="Une image contenant texte&#10;&#10;Description générée automatiquement">
            <a:extLst>
              <a:ext uri="{FF2B5EF4-FFF2-40B4-BE49-F238E27FC236}">
                <a16:creationId xmlns:a16="http://schemas.microsoft.com/office/drawing/2014/main" id="{9C6AD5FA-FC0E-1142-25FE-26CD5E5073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_EXPLIC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669508"/>
            <a:ext cx="3751651" cy="43709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SzPct val="120000"/>
              <a:buFontTx/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7E69842A-57F3-93E2-98E3-21F2FDCF3A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625" y="1253209"/>
            <a:ext cx="3760277" cy="381795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3BDE9F3-52D7-E20D-C5C1-B07AFA417A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080957" y="1667666"/>
            <a:ext cx="6131027" cy="437093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AB5621E-5BCF-1ED3-41D8-9EC27E5947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78103" y="1253209"/>
            <a:ext cx="6131026" cy="379953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223402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669508"/>
            <a:ext cx="4907591" cy="43709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SzPct val="120000"/>
              <a:buFontTx/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7E69842A-57F3-93E2-98E3-21F2FDCF3A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625" y="1253207"/>
            <a:ext cx="4921581" cy="381795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3BDE9F3-52D7-E20D-C5C1-B07AFA417A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44242" y="1667666"/>
            <a:ext cx="4907591" cy="437093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SzPct val="120000"/>
              <a:buFontTx/>
              <a:buNone/>
              <a:defRPr sz="14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fr-FR" dirty="0"/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AB5621E-5BCF-1ED3-41D8-9EC27E5947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41386" y="1253207"/>
            <a:ext cx="4907591" cy="379953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4434047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7" name="Espace réservé du tableau 6"/>
          <p:cNvSpPr>
            <a:spLocks noGrp="1"/>
          </p:cNvSpPr>
          <p:nvPr>
            <p:ph type="tbl" sz="quarter" idx="13"/>
          </p:nvPr>
        </p:nvSpPr>
        <p:spPr>
          <a:xfrm>
            <a:off x="982133" y="2224088"/>
            <a:ext cx="10229851" cy="3816350"/>
          </a:xfrm>
        </p:spPr>
        <p:txBody>
          <a:bodyPr>
            <a:normAutofit/>
          </a:bodyPr>
          <a:lstStyle>
            <a:lvl1pPr>
              <a:buFontTx/>
              <a:buNone/>
              <a:defRPr sz="1400"/>
            </a:lvl1pPr>
          </a:lstStyle>
          <a:p>
            <a:r>
              <a:rPr lang="fr-FR"/>
              <a:t>Cliquez sur l'icône pour ajouter un tableau</a:t>
            </a:r>
            <a:endParaRPr lang="fr-FR" dirty="0"/>
          </a:p>
        </p:txBody>
      </p:sp>
      <p:sp>
        <p:nvSpPr>
          <p:cNvPr id="6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099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53" y="2220427"/>
            <a:ext cx="5010151" cy="3554413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/>
          </p:nvPr>
        </p:nvSpPr>
        <p:spPr>
          <a:xfrm>
            <a:off x="6351009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ISTOGRAMME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1" name="Espace réservé du numéro de diapositive 2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9" name="Espace réservé du graphique 8"/>
          <p:cNvSpPr>
            <a:spLocks noGrp="1"/>
          </p:cNvSpPr>
          <p:nvPr>
            <p:ph type="chart" sz="quarter" idx="14"/>
          </p:nvPr>
        </p:nvSpPr>
        <p:spPr>
          <a:xfrm>
            <a:off x="800099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2" name="Espace réservé du graphique 8"/>
          <p:cNvSpPr>
            <a:spLocks noGrp="1"/>
          </p:cNvSpPr>
          <p:nvPr>
            <p:ph type="chart" sz="quarter" idx="15"/>
          </p:nvPr>
        </p:nvSpPr>
        <p:spPr>
          <a:xfrm>
            <a:off x="6218353" y="2216286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 hasCustomPrompt="1"/>
          </p:nvPr>
        </p:nvSpPr>
        <p:spPr>
          <a:xfrm>
            <a:off x="972749" y="1509657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7" name="Espace réservé du texte 5"/>
          <p:cNvSpPr>
            <a:spLocks noGrp="1"/>
          </p:cNvSpPr>
          <p:nvPr>
            <p:ph type="body" sz="quarter" idx="13" hasCustomPrompt="1"/>
          </p:nvPr>
        </p:nvSpPr>
        <p:spPr>
          <a:xfrm>
            <a:off x="6351009" y="1509657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6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14" name="Espace réservé du graphique 8"/>
          <p:cNvSpPr>
            <a:spLocks noGrp="1"/>
          </p:cNvSpPr>
          <p:nvPr>
            <p:ph type="chart" sz="quarter" idx="17"/>
          </p:nvPr>
        </p:nvSpPr>
        <p:spPr>
          <a:xfrm>
            <a:off x="791267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5" name="Espace réservé du graphique 8"/>
          <p:cNvSpPr>
            <a:spLocks noGrp="1"/>
          </p:cNvSpPr>
          <p:nvPr>
            <p:ph type="chart" sz="quarter" idx="18"/>
          </p:nvPr>
        </p:nvSpPr>
        <p:spPr>
          <a:xfrm>
            <a:off x="6209521" y="4589223"/>
            <a:ext cx="5010151" cy="14400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fr-FR"/>
              <a:t>Cliquez sur l'icône pour ajouter un graphique</a:t>
            </a:r>
            <a:endParaRPr lang="fr-FR" dirty="0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9" hasCustomPrompt="1"/>
          </p:nvPr>
        </p:nvSpPr>
        <p:spPr>
          <a:xfrm>
            <a:off x="963918" y="3902472"/>
            <a:ext cx="4837501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7" name="Espace réservé du texte 5"/>
          <p:cNvSpPr>
            <a:spLocks noGrp="1"/>
          </p:cNvSpPr>
          <p:nvPr>
            <p:ph type="body" sz="quarter" idx="20" hasCustomPrompt="1"/>
          </p:nvPr>
        </p:nvSpPr>
        <p:spPr>
          <a:xfrm>
            <a:off x="6342177" y="3902472"/>
            <a:ext cx="4729313" cy="59378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400" b="0"/>
            </a:lvl2pPr>
            <a:lvl3pPr marL="0" indent="0">
              <a:spcBef>
                <a:spcPts val="0"/>
              </a:spcBef>
              <a:buFontTx/>
              <a:buNone/>
              <a:defRPr sz="1000" b="1"/>
            </a:lvl3pPr>
            <a:lvl4pPr marL="0" indent="0">
              <a:buFontTx/>
              <a:buNone/>
              <a:defRPr sz="1000"/>
            </a:lvl4pPr>
            <a:lvl5pPr marL="0" indent="0">
              <a:buFontTx/>
              <a:buNone/>
              <a:defRPr sz="1000"/>
            </a:lvl5pPr>
          </a:lstStyle>
          <a:p>
            <a:pPr lvl="0"/>
            <a:r>
              <a:rPr lang="fr-FR"/>
              <a:t>Cliquez pour modifier le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3 BLO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3120000" cy="1617662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1"/>
          </p:nvPr>
        </p:nvSpPr>
        <p:spPr>
          <a:xfrm>
            <a:off x="4529613" y="1570038"/>
            <a:ext cx="3120000" cy="1617662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2"/>
          </p:nvPr>
        </p:nvSpPr>
        <p:spPr>
          <a:xfrm>
            <a:off x="8091984" y="1570038"/>
            <a:ext cx="3120000" cy="1617662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19" name="Espace réservé du texte 18"/>
          <p:cNvSpPr>
            <a:spLocks noGrp="1"/>
          </p:cNvSpPr>
          <p:nvPr>
            <p:ph type="body" sz="quarter" idx="13"/>
          </p:nvPr>
        </p:nvSpPr>
        <p:spPr>
          <a:xfrm>
            <a:off x="976160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2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Espace réservé du texte 18"/>
          <p:cNvSpPr>
            <a:spLocks noGrp="1"/>
          </p:cNvSpPr>
          <p:nvPr>
            <p:ph type="body" sz="quarter" idx="14"/>
          </p:nvPr>
        </p:nvSpPr>
        <p:spPr>
          <a:xfrm>
            <a:off x="4547953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4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1" name="Espace réservé du texte 18"/>
          <p:cNvSpPr>
            <a:spLocks noGrp="1"/>
          </p:cNvSpPr>
          <p:nvPr>
            <p:ph type="body" sz="quarter" idx="15"/>
          </p:nvPr>
        </p:nvSpPr>
        <p:spPr>
          <a:xfrm>
            <a:off x="8090487" y="3505201"/>
            <a:ext cx="3120000" cy="2535238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00000"/>
              <a:buFontTx/>
              <a:buBlip>
                <a:blip r:embed="rId5"/>
              </a:buBlip>
              <a:defRPr sz="15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100000"/>
              <a:buFontTx/>
              <a:buBlip>
                <a:blip r:embed="rId3"/>
              </a:buBlip>
              <a:defRPr sz="1500">
                <a:latin typeface="Arial"/>
                <a:cs typeface="Arial"/>
              </a:defRPr>
            </a:lvl2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itr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30" name="Espace réservé du pied de page 2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11" name="Espace réservé du texte 11"/>
          <p:cNvSpPr>
            <a:spLocks noGrp="1"/>
          </p:cNvSpPr>
          <p:nvPr>
            <p:ph type="body" sz="quarter" idx="18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 &amp; 1 BL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2"/>
          <p:cNvSpPr>
            <a:spLocks noGrp="1"/>
          </p:cNvSpPr>
          <p:nvPr>
            <p:ph type="body" sz="quarter" idx="10"/>
          </p:nvPr>
        </p:nvSpPr>
        <p:spPr>
          <a:xfrm>
            <a:off x="7809781" y="1570038"/>
            <a:ext cx="3402203" cy="4470400"/>
          </a:xfrm>
          <a:prstGeom prst="rect">
            <a:avLst/>
          </a:prstGeom>
          <a:ln w="12700">
            <a:solidFill>
              <a:schemeClr val="accent1"/>
            </a:solidFill>
          </a:ln>
        </p:spPr>
        <p:txBody>
          <a:bodyPr vert="horz" lIns="288000" tIns="252000" rIns="288000" bIns="252000" anchor="ctr" anchorCtr="1">
            <a:normAutofit/>
          </a:bodyPr>
          <a:lstStyle>
            <a:lvl1pPr marL="0" indent="0" algn="ctr">
              <a:buNone/>
              <a:defRPr sz="1400" b="1" i="0" cap="all" normalizeH="0" baseline="0">
                <a:ln>
                  <a:noFill/>
                </a:ln>
                <a:solidFill>
                  <a:schemeClr val="accent1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5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983635" y="1570038"/>
            <a:ext cx="5711383" cy="4470400"/>
          </a:xfrm>
          <a:prstGeom prst="rect">
            <a:avLst/>
          </a:prstGeom>
        </p:spPr>
        <p:txBody>
          <a:bodyPr vert="horz" anchor="ctr" anchorCtr="0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rgbClr val="404040"/>
                </a:solidFill>
                <a:latin typeface="Arial"/>
                <a:cs typeface="Arial"/>
              </a:defRPr>
            </a:lvl1pPr>
            <a:lvl2pPr marL="742950" indent="-285750">
              <a:buSzPct val="200000"/>
              <a:buFontTx/>
              <a:buBlip>
                <a:blip r:embed="rId3"/>
              </a:buBlip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indent="-228600">
              <a:buSzPct val="100000"/>
              <a:buFont typeface="Lucida Grande"/>
              <a:buChar char="&gt;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</p:txBody>
      </p:sp>
      <p:sp>
        <p:nvSpPr>
          <p:cNvPr id="14" name="Titr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1" name="Espace réservé du numéro de diapositive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32" name="Espace réservé du pied de page 3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7" name="Espace réservé du texte 11"/>
          <p:cNvSpPr>
            <a:spLocks noGrp="1"/>
          </p:cNvSpPr>
          <p:nvPr>
            <p:ph type="body" sz="quarter" idx="14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15" name="Espace réservé du numéro de diapositive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16" name="Espace réservé du pied de page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5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673600" y="6508751"/>
            <a:ext cx="2844800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1295467" y="2692170"/>
            <a:ext cx="9601132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48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1644763" y="4742396"/>
            <a:ext cx="8195653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ESSAGE AL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5706533" y="692696"/>
            <a:ext cx="6028267" cy="114300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algn="l">
              <a:defRPr sz="3200">
                <a:solidFill>
                  <a:schemeClr val="bg1"/>
                </a:solidFill>
                <a:latin typeface="Century Gothic" pitchFamily="34" charset="0"/>
              </a:defRPr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0"/>
          </p:nvPr>
        </p:nvSpPr>
        <p:spPr>
          <a:xfrm>
            <a:off x="7581901" y="2276872"/>
            <a:ext cx="4152900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>
                <a:latin typeface="Arial" pitchFamily="34" charset="0"/>
                <a:cs typeface="Arial" pitchFamily="34" charset="0"/>
              </a:defRPr>
            </a:lvl2pPr>
            <a:lvl3pPr>
              <a:buNone/>
              <a:defRPr>
                <a:latin typeface="Arial" pitchFamily="34" charset="0"/>
                <a:cs typeface="Arial" pitchFamily="34" charset="0"/>
              </a:defRPr>
            </a:lvl3pPr>
            <a:lvl4pPr>
              <a:buNone/>
              <a:defRPr>
                <a:latin typeface="Arial" pitchFamily="34" charset="0"/>
                <a:cs typeface="Arial" pitchFamily="34" charset="0"/>
              </a:defRPr>
            </a:lvl4pPr>
            <a:lvl5pPr>
              <a:buNone/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clai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latin typeface="Century Gothic" pitchFamily="34" charset="0"/>
            </a:endParaRPr>
          </a:p>
        </p:txBody>
      </p:sp>
      <p:sp>
        <p:nvSpPr>
          <p:cNvPr id="26" name="Espace réservé du texte 25"/>
          <p:cNvSpPr>
            <a:spLocks noGrp="1"/>
          </p:cNvSpPr>
          <p:nvPr>
            <p:ph type="body" sz="quarter" idx="13" hasCustomPrompt="1"/>
          </p:nvPr>
        </p:nvSpPr>
        <p:spPr>
          <a:xfrm>
            <a:off x="474134" y="1548166"/>
            <a:ext cx="11243732" cy="1527968"/>
          </a:xfrm>
        </p:spPr>
        <p:txBody>
          <a:bodyPr anchor="b" anchorCtr="0"/>
          <a:lstStyle>
            <a:lvl1pPr marL="0" indent="0" algn="ctr">
              <a:buFontTx/>
              <a:buNone/>
              <a:defRPr sz="5400"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>
                <a:solidFill>
                  <a:schemeClr val="tx2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25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73592" y="6447417"/>
            <a:ext cx="7184508" cy="217823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800" b="1">
                <a:solidFill>
                  <a:schemeClr val="accent4"/>
                </a:solidFill>
                <a:latin typeface="+mj-lt"/>
              </a:defRPr>
            </a:lvl1pPr>
          </a:lstStyle>
          <a:p>
            <a:endParaRPr lang="fr-FR"/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C1C6AA-6082-7E91-990F-33B065C991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fond sombre">
    <p:bg>
      <p:bgPr>
        <a:solidFill>
          <a:srgbClr val="1752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cteur droit 11"/>
          <p:cNvCxnSpPr/>
          <p:nvPr/>
        </p:nvCxnSpPr>
        <p:spPr>
          <a:xfrm flipH="1">
            <a:off x="3898006" y="3411530"/>
            <a:ext cx="4395991" cy="0"/>
          </a:xfrm>
          <a:prstGeom prst="line">
            <a:avLst/>
          </a:prstGeom>
          <a:ln w="12700" cap="rnd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ce réservé du texte 15"/>
          <p:cNvSpPr>
            <a:spLocks noGrp="1"/>
          </p:cNvSpPr>
          <p:nvPr>
            <p:ph type="body" sz="quarter" idx="10"/>
          </p:nvPr>
        </p:nvSpPr>
        <p:spPr>
          <a:xfrm>
            <a:off x="482600" y="3677470"/>
            <a:ext cx="11252200" cy="431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FontTx/>
              <a:buNone/>
              <a:defRPr sz="1800" cap="none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0" y="6211020"/>
            <a:ext cx="12192000" cy="6469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>
              <a:latin typeface="Century Gothic" pitchFamily="34" charset="0"/>
            </a:endParaRPr>
          </a:p>
        </p:txBody>
      </p:sp>
      <p:sp>
        <p:nvSpPr>
          <p:cNvPr id="15" name="Espace réservé du texte 25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4" y="1546825"/>
            <a:ext cx="11243732" cy="964363"/>
          </a:xfrm>
        </p:spPr>
        <p:txBody>
          <a:bodyPr anchor="t" anchorCtr="0"/>
          <a:lstStyle>
            <a:lvl1pPr marL="0" indent="0" algn="ctr">
              <a:buFontTx/>
              <a:buNone/>
              <a:defRPr sz="5400" b="1" cap="all">
                <a:solidFill>
                  <a:schemeClr val="bg1"/>
                </a:solidFill>
                <a:latin typeface="Century Gothic" pitchFamily="34" charset="0"/>
              </a:defRPr>
            </a:lvl1pPr>
            <a:lvl2pPr marL="0" indent="0" algn="ctr">
              <a:lnSpc>
                <a:spcPct val="90000"/>
              </a:lnSpc>
              <a:spcBef>
                <a:spcPts val="500"/>
              </a:spcBef>
              <a:buFontTx/>
              <a:buNone/>
              <a:defRPr sz="3200" b="0" cap="all" baseline="0">
                <a:solidFill>
                  <a:schemeClr val="bg1"/>
                </a:solidFill>
                <a:latin typeface="Century Gothic" pitchFamily="34" charset="0"/>
              </a:defRPr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 hasCustomPrompt="1"/>
          </p:nvPr>
        </p:nvSpPr>
        <p:spPr>
          <a:xfrm>
            <a:off x="482600" y="2511189"/>
            <a:ext cx="11235266" cy="563576"/>
          </a:xfrm>
        </p:spPr>
        <p:txBody>
          <a:bodyPr/>
          <a:lstStyle>
            <a:lvl1pPr algn="ctr">
              <a:defRPr sz="3600" cap="all" baseline="0">
                <a:solidFill>
                  <a:schemeClr val="bg1"/>
                </a:solidFill>
              </a:defRPr>
            </a:lvl1pPr>
          </a:lstStyle>
          <a:p>
            <a:r>
              <a:rPr lang="fr-FR" cap="all" baseline="0" dirty="0"/>
              <a:t>Titre de section</a:t>
            </a:r>
            <a:endParaRPr lang="fr-FR" dirty="0"/>
          </a:p>
        </p:txBody>
      </p:sp>
      <p:pic>
        <p:nvPicPr>
          <p:cNvPr id="2" name="Image 1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F55A6B-F4E1-EDD7-FA6B-C3B4D57D2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contenu 9"/>
          <p:cNvSpPr>
            <a:spLocks noGrp="1"/>
          </p:cNvSpPr>
          <p:nvPr>
            <p:ph sz="quarter" idx="14"/>
          </p:nvPr>
        </p:nvSpPr>
        <p:spPr>
          <a:xfrm>
            <a:off x="3784600" y="1104901"/>
            <a:ext cx="5631191" cy="4916387"/>
          </a:xfrm>
        </p:spPr>
        <p:txBody>
          <a:bodyPr anchor="ctr" anchorCtr="0"/>
          <a:lstStyle>
            <a:lvl1pPr marL="534988" indent="-534988">
              <a:spcBef>
                <a:spcPts val="2000"/>
              </a:spcBef>
              <a:buClr>
                <a:srgbClr val="004563"/>
              </a:buClr>
              <a:buFontTx/>
              <a:buNone/>
              <a:defRPr>
                <a:latin typeface="Century Gothic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1200" b="0">
                <a:solidFill>
                  <a:srgbClr val="004563"/>
                </a:solidFill>
                <a:latin typeface="Century Gothic" pitchFamily="34" charset="0"/>
              </a:defRPr>
            </a:lvl2pPr>
            <a:lvl3pPr marL="180975" indent="-180975">
              <a:buClr>
                <a:srgbClr val="004563"/>
              </a:buClr>
              <a:defRPr sz="1200" b="1">
                <a:latin typeface="Century Gothic" pitchFamily="34" charset="0"/>
              </a:defRPr>
            </a:lvl3pPr>
            <a:lvl4pPr marL="180975" indent="0">
              <a:defRPr sz="1200">
                <a:latin typeface="Century Gothic" pitchFamily="34" charset="0"/>
              </a:defRPr>
            </a:lvl4pPr>
            <a:lvl5pPr marL="361950" indent="-180975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9" name="Espace réservé du contenu 9"/>
          <p:cNvSpPr>
            <a:spLocks noGrp="1"/>
          </p:cNvSpPr>
          <p:nvPr>
            <p:ph sz="quarter" idx="15" hasCustomPrompt="1"/>
          </p:nvPr>
        </p:nvSpPr>
        <p:spPr>
          <a:xfrm>
            <a:off x="9415791" y="1100206"/>
            <a:ext cx="762663" cy="4916387"/>
          </a:xfrm>
        </p:spPr>
        <p:txBody>
          <a:bodyPr anchor="ctr" anchorCtr="0"/>
          <a:lstStyle>
            <a:lvl1pPr marL="534988" indent="-534988" algn="r">
              <a:spcBef>
                <a:spcPts val="2000"/>
              </a:spcBef>
              <a:buClr>
                <a:srgbClr val="004563"/>
              </a:buClr>
              <a:buFontTx/>
              <a:buNone/>
              <a:defRPr b="1">
                <a:solidFill>
                  <a:schemeClr val="tx2"/>
                </a:solidFill>
                <a:latin typeface="Century Gothic" pitchFamily="34" charset="0"/>
              </a:defRPr>
            </a:lvl1pPr>
            <a:lvl2pPr marL="0" indent="0" algn="r">
              <a:spcBef>
                <a:spcPts val="0"/>
              </a:spcBef>
              <a:buFontTx/>
              <a:buNone/>
              <a:defRPr sz="1200" b="0">
                <a:solidFill>
                  <a:schemeClr val="tx2"/>
                </a:solidFill>
                <a:latin typeface="Century Gothic" pitchFamily="34" charset="0"/>
              </a:defRPr>
            </a:lvl2pPr>
            <a:lvl3pPr marL="180975" indent="-180975" algn="r">
              <a:buClr>
                <a:schemeClr val="tx2"/>
              </a:buClr>
              <a:defRPr sz="1200" b="1">
                <a:latin typeface="Century Gothic" pitchFamily="34" charset="0"/>
              </a:defRPr>
            </a:lvl3pPr>
            <a:lvl4pPr marL="180975" indent="0" algn="r">
              <a:defRPr sz="1200">
                <a:latin typeface="Century Gothic" pitchFamily="34" charset="0"/>
              </a:defRPr>
            </a:lvl4pPr>
            <a:lvl5pPr marL="361950" indent="-180975" algn="r">
              <a:defRPr sz="1200">
                <a:latin typeface="Century Gothic" pitchFamily="34" charset="0"/>
              </a:defRPr>
            </a:lvl5pPr>
          </a:lstStyle>
          <a:p>
            <a:pPr lvl="0"/>
            <a:r>
              <a:rPr lang="fr-FR"/>
              <a:t>1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8C52C4B-C07F-3CA1-7528-788473CAC7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8185E39-6A7C-E156-4286-B0BDA44111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027DCDA3-F33B-878E-8ECF-A72C2F08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10227732" cy="447040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SzPct val="120000"/>
              <a:buFontTx/>
              <a:buNone/>
              <a:defRPr sz="16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fr-FR" dirty="0"/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787058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984251" y="1669508"/>
            <a:ext cx="4907591" cy="437093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10" name="Titr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fr-FR" dirty="0"/>
          </a:p>
        </p:txBody>
      </p:sp>
      <p:sp>
        <p:nvSpPr>
          <p:cNvPr id="9" name="Espace réservé du texte 11"/>
          <p:cNvSpPr>
            <a:spLocks noGrp="1"/>
          </p:cNvSpPr>
          <p:nvPr>
            <p:ph type="body" sz="quarter" idx="13"/>
          </p:nvPr>
        </p:nvSpPr>
        <p:spPr>
          <a:xfrm>
            <a:off x="969434" y="819403"/>
            <a:ext cx="10227732" cy="38179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85750" indent="-285750">
              <a:buSzPct val="120000"/>
              <a:buFontTx/>
              <a:buNone/>
              <a:defRPr sz="1400" b="1">
                <a:solidFill>
                  <a:schemeClr val="tx2"/>
                </a:solidFill>
                <a:latin typeface="Century Gothic" pitchFamily="34" charset="0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Tx/>
              <a:buNone/>
              <a:defRPr sz="1600" baseline="0">
                <a:solidFill>
                  <a:srgbClr val="404040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Tx/>
              <a:buNone/>
              <a:defRPr sz="1400" i="1">
                <a:solidFill>
                  <a:srgbClr val="404040"/>
                </a:solidFill>
                <a:latin typeface="Arial"/>
                <a:cs typeface="Arial"/>
              </a:defRPr>
            </a:lvl3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12">
            <a:extLst>
              <a:ext uri="{FF2B5EF4-FFF2-40B4-BE49-F238E27FC236}">
                <a16:creationId xmlns:a16="http://schemas.microsoft.com/office/drawing/2014/main" id="{7E69842A-57F3-93E2-98E3-21F2FDCF3A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625" y="1253209"/>
            <a:ext cx="4921581" cy="381795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tx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texte 11">
            <a:extLst>
              <a:ext uri="{FF2B5EF4-FFF2-40B4-BE49-F238E27FC236}">
                <a16:creationId xmlns:a16="http://schemas.microsoft.com/office/drawing/2014/main" id="{93BDE9F3-52D7-E20D-C5C1-B07AFA417AB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44242" y="1667666"/>
            <a:ext cx="4907591" cy="4370931"/>
          </a:xfrm>
          <a:prstGeom prst="rect">
            <a:avLst/>
          </a:prstGeom>
        </p:spPr>
        <p:txBody>
          <a:bodyPr vert="horz"/>
          <a:lstStyle>
            <a:lvl1pPr marL="285750" indent="-285750">
              <a:buSzPct val="120000"/>
              <a:buFontTx/>
              <a:buBlip>
                <a:blip r:embed="rId2"/>
              </a:buBlip>
              <a:defRPr sz="180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indent="-285750">
              <a:buClr>
                <a:srgbClr val="00727A"/>
              </a:buClr>
              <a:buSzPct val="100000"/>
              <a:buFont typeface="Wingdings" pitchFamily="2" charset="2"/>
              <a:buChar char="à"/>
              <a:defRPr sz="1600" baseline="0">
                <a:solidFill>
                  <a:schemeClr val="tx1"/>
                </a:solidFill>
                <a:latin typeface="Arial"/>
                <a:cs typeface="Arial"/>
              </a:defRPr>
            </a:lvl2pPr>
            <a:lvl3pPr marL="1077913" indent="-163513"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>
                <a:solidFill>
                  <a:schemeClr val="tx1"/>
                </a:solidFill>
                <a:latin typeface="Arial"/>
                <a:cs typeface="Arial"/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exte 12">
            <a:extLst>
              <a:ext uri="{FF2B5EF4-FFF2-40B4-BE49-F238E27FC236}">
                <a16:creationId xmlns:a16="http://schemas.microsoft.com/office/drawing/2014/main" id="{DAB5621E-5BCF-1ED3-41D8-9EC27E5947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41386" y="1253209"/>
            <a:ext cx="4907591" cy="379953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rIns="72000" anchor="ctr" anchorCtr="1"/>
          <a:lstStyle>
            <a:lvl1pPr marL="0" indent="0" algn="ctr">
              <a:buNone/>
              <a:defRPr sz="1600" b="1" i="0" cap="all" normalizeH="0" baseline="0">
                <a:solidFill>
                  <a:schemeClr val="accent2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0454418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gi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70261" y="331682"/>
            <a:ext cx="10241724" cy="33813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89158" y="1563000"/>
            <a:ext cx="10222825" cy="44774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832520" y="6508751"/>
            <a:ext cx="8443560" cy="21782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 b="1">
                <a:solidFill>
                  <a:schemeClr val="tx2"/>
                </a:solidFill>
                <a:latin typeface="Century Gothic" pitchFamily="34" charset="0"/>
                <a:cs typeface="Arial" pitchFamily="34" charset="0"/>
              </a:defRPr>
            </a:lvl1pPr>
          </a:lstStyle>
          <a:p>
            <a:r>
              <a:rPr lang="fr-FR"/>
              <a:t>Dev Web en python avec Flask (2/2)</a:t>
            </a:r>
          </a:p>
        </p:txBody>
      </p:sp>
      <p:cxnSp>
        <p:nvCxnSpPr>
          <p:cNvPr id="9" name="Connecteur droit 8"/>
          <p:cNvCxnSpPr/>
          <p:nvPr/>
        </p:nvCxnSpPr>
        <p:spPr>
          <a:xfrm>
            <a:off x="355600" y="6478376"/>
            <a:ext cx="1065600" cy="0"/>
          </a:xfrm>
          <a:prstGeom prst="line">
            <a:avLst/>
          </a:prstGeom>
          <a:ln w="6350" cap="rnd" cmpd="sng">
            <a:solidFill>
              <a:schemeClr val="tx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>
            <a:off x="970261" y="735475"/>
            <a:ext cx="10241724" cy="0"/>
          </a:xfrm>
          <a:prstGeom prst="line">
            <a:avLst/>
          </a:prstGeom>
          <a:ln w="6350" cmpd="sng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2561" y="6508751"/>
            <a:ext cx="649453" cy="21479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800">
                <a:solidFill>
                  <a:schemeClr val="tx2"/>
                </a:solidFill>
                <a:latin typeface="Century Gothic" pitchFamily="34" charset="0"/>
              </a:defRPr>
            </a:lvl1pPr>
          </a:lstStyle>
          <a:p>
            <a:fld id="{1C718938-0324-AC4A-936C-4E63A3F0AAB7}" type="slidenum">
              <a:rPr lang="fr-FR" smtClean="0"/>
              <a:t>‹N°›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689356" y="6561696"/>
            <a:ext cx="2394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200" b="1" dirty="0">
                <a:solidFill>
                  <a:schemeClr val="accent2"/>
                </a:solidFill>
                <a:latin typeface="Century Gothic" charset="0"/>
                <a:ea typeface="Century Gothic" charset="0"/>
                <a:cs typeface="Century Gothic" charset="0"/>
              </a:rPr>
              <a:t> |</a:t>
            </a: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6EE022-99C0-A104-EFDE-7B0DD1DE950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0520686" y="6093430"/>
            <a:ext cx="1570182" cy="7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30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6" r:id="rId8"/>
    <p:sldLayoutId id="2147483674" r:id="rId9"/>
    <p:sldLayoutId id="2147483677" r:id="rId10"/>
    <p:sldLayoutId id="2147483675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</p:sldLayoutIdLst>
  <p:transition>
    <p:fad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2000" kern="1200">
          <a:solidFill>
            <a:schemeClr val="tx2"/>
          </a:solidFill>
          <a:latin typeface="Century Gothic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Tx/>
        <a:buBlip>
          <a:blip r:embed="rId20"/>
        </a:buBlip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1950" indent="0" algn="l" defTabSz="457200" rtl="0" eaLnBrk="1" latinLnBrk="0" hangingPunct="1">
        <a:spcBef>
          <a:spcPct val="20000"/>
        </a:spcBef>
        <a:buFont typeface="Arial"/>
        <a:buNone/>
        <a:defRPr sz="1800" b="1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30238" indent="-268288" algn="l" defTabSz="4572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0238" indent="0" algn="l" defTabSz="457200" rtl="0" eaLnBrk="1" latinLnBrk="0" hangingPunct="1">
        <a:spcBef>
          <a:spcPct val="20000"/>
        </a:spcBef>
        <a:buFontTx/>
        <a:buNone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801688" indent="-171450" algn="l" defTabSz="4572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­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linguee.fr/anglais-francais/traduction/comprehensive+list.html" TargetMode="Externa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INITIATION AU DÉVELOPPEMENT WEB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En python avec Flask (2/2)</a:t>
            </a:r>
          </a:p>
        </p:txBody>
      </p:sp>
    </p:spTree>
    <p:extLst>
      <p:ext uri="{BB962C8B-B14F-4D97-AF65-F5344CB8AC3E}">
        <p14:creationId xmlns:p14="http://schemas.microsoft.com/office/powerpoint/2010/main" val="177239987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D83AEB6-E93C-773D-2F68-8A34658ECC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528276D4-F63F-9D34-6A33-64A139042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sous toutes ses formes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D017EE8-E6FE-605B-5243-3E16F9D70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Deux syntaxes – mêmes résultats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E79AEC-9DA6-3812-608C-4AF6A26222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06363B-46FD-EC5D-34B0-548A913A48B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4864CC1-2297-926E-0C4D-5C6411CC46E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Syntaxe classique à tous les langages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423E6194-570E-C157-8D26-EF13CAAF99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sz="1800" b="1" u="sng" dirty="0" err="1"/>
              <a:t>comprehension</a:t>
            </a:r>
            <a:r>
              <a:rPr lang="fr-FR" sz="1800" b="1" u="sng" dirty="0"/>
              <a:t> </a:t>
            </a:r>
            <a:r>
              <a:rPr lang="fr-FR" sz="1800" b="1" u="sng" dirty="0" err="1"/>
              <a:t>list</a:t>
            </a:r>
            <a:endParaRPr lang="fr-FR" sz="1800" b="1" u="sng" dirty="0"/>
          </a:p>
          <a:p>
            <a:endParaRPr lang="fr-FR" sz="1800" b="1" u="sng" dirty="0"/>
          </a:p>
          <a:p>
            <a:r>
              <a:rPr lang="fr-FR" sz="1600" dirty="0"/>
              <a:t>     Liste de compréhension</a:t>
            </a:r>
          </a:p>
          <a:p>
            <a:r>
              <a:rPr lang="fr-FR" sz="1600" dirty="0"/>
              <a:t>     Liste exhaustive</a:t>
            </a:r>
            <a:endParaRPr lang="fr-FR" sz="1200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AB331C04-73FE-3DA9-1683-8C76D9B830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Syntaxe spécifique à python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81073766-27B1-1B86-7B6F-CE3CF881215B}"/>
              </a:ext>
            </a:extLst>
          </p:cNvPr>
          <p:cNvGrpSpPr/>
          <p:nvPr/>
        </p:nvGrpSpPr>
        <p:grpSpPr>
          <a:xfrm>
            <a:off x="2058131" y="3593277"/>
            <a:ext cx="7966510" cy="2705923"/>
            <a:chOff x="2424399" y="3593277"/>
            <a:chExt cx="7239685" cy="2361443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3568041A-7078-DE43-C728-7EECD6A74309}"/>
                </a:ext>
              </a:extLst>
            </p:cNvPr>
            <p:cNvSpPr txBox="1"/>
            <p:nvPr/>
          </p:nvSpPr>
          <p:spPr>
            <a:xfrm>
              <a:off x="2581417" y="5770054"/>
              <a:ext cx="6400800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fr-FR" sz="1200" dirty="0">
                  <a:latin typeface="Arial" pitchFamily="34" charset="0"/>
                  <a:cs typeface="Arial" pitchFamily="34" charset="0"/>
                  <a:hlinkClick r:id="rId2"/>
                </a:rPr>
                <a:t>https://www.linguee.fr/anglais-francais/traduction/comprehensive+list.html</a:t>
              </a:r>
              <a:endParaRPr lang="fr-FR" sz="1200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45FE58D0-E223-67B9-8420-FDAED3082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24399" y="3593277"/>
              <a:ext cx="7239685" cy="20115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67894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47F4B88-AFE9-03ED-5A5E-057172C6ED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Nous avons maintenant le socle de base nécessaire pour pouvoir utiliser python pour de petits projets.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AVANT de passer à Flask – qui est un </a:t>
            </a:r>
            <a:r>
              <a:rPr lang="fr-FR" dirty="0" err="1"/>
              <a:t>framework</a:t>
            </a:r>
            <a:r>
              <a:rPr lang="fr-FR" dirty="0"/>
              <a:t> python pour le web (côté serveur), il est nécessaire de revenir sur le fonctionnement des requêtes POST, GET au minimum.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14868FA-63D0-E369-C2A6-379D71D2D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L’apprentissage du python	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3FBC9C-BA4B-2490-0324-483BA11C2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Où en sommes nous ?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267DD-AE3F-E803-79C6-24E008FD72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F59819-2ADE-3126-483E-C9ADBC7DA8E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454887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Requête GET et POST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Protocole HTTP</a:t>
            </a:r>
          </a:p>
        </p:txBody>
      </p:sp>
    </p:spTree>
    <p:extLst>
      <p:ext uri="{BB962C8B-B14F-4D97-AF65-F5344CB8AC3E}">
        <p14:creationId xmlns:p14="http://schemas.microsoft.com/office/powerpoint/2010/main" val="132852720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A948D-1764-EA90-BD7B-EF0A2FB04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GET et POST	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DB64EEBA-0BB6-F1E3-9A89-0C2F52FBEC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13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23E1E5-4649-8FEF-6463-77F59BC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DEFFDC3-7AA8-6A3C-8790-934F49A58A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Comparaison    </a:t>
            </a:r>
            <a:r>
              <a:rPr lang="fr-FR" b="0" dirty="0"/>
              <a:t>(</a:t>
            </a:r>
            <a:r>
              <a:rPr lang="fr-FR" u="sng" dirty="0"/>
              <a:t>source</a:t>
            </a:r>
            <a:r>
              <a:rPr lang="fr-FR" b="0" dirty="0"/>
              <a:t> : https://www.ionos.fr/digitalguide/sites-internet/developpement-web/get-vs-post/)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E6FAA49-4424-C22D-6F1F-EFE3AE90F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20" y="1350781"/>
            <a:ext cx="10080086" cy="480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704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Les grandes lignes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Utilisation de python</a:t>
            </a:r>
          </a:p>
        </p:txBody>
      </p:sp>
    </p:spTree>
    <p:extLst>
      <p:ext uri="{BB962C8B-B14F-4D97-AF65-F5344CB8AC3E}">
        <p14:creationId xmlns:p14="http://schemas.microsoft.com/office/powerpoint/2010/main" val="31050165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9B658A29-B780-FB73-56BA-3A3272DF5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350782"/>
            <a:ext cx="10227732" cy="4689658"/>
          </a:xfrm>
        </p:spPr>
        <p:txBody>
          <a:bodyPr/>
          <a:lstStyle/>
          <a:p>
            <a:r>
              <a:rPr lang="fr-FR" dirty="0"/>
              <a:t>Python est très apprécié principalement en raison du nombre de packages (= bibliothèques) disponibles sur internet, et ce, gratuitement. C’est essentiellement la communauté qui créé ces packages.</a:t>
            </a:r>
          </a:p>
          <a:p>
            <a:endParaRPr lang="fr-FR" dirty="0"/>
          </a:p>
          <a:p>
            <a:r>
              <a:rPr lang="fr-FR" dirty="0"/>
              <a:t>De nombreux packages liés aux sciences et au traitement d’images existent :</a:t>
            </a:r>
          </a:p>
          <a:p>
            <a:pPr lvl="1"/>
            <a:r>
              <a:rPr lang="fr-FR" dirty="0" err="1"/>
              <a:t>pyopencv</a:t>
            </a:r>
            <a:endParaRPr lang="fr-FR" dirty="0"/>
          </a:p>
          <a:p>
            <a:pPr lvl="1"/>
            <a:r>
              <a:rPr lang="fr-FR" dirty="0"/>
              <a:t>pandas</a:t>
            </a:r>
          </a:p>
          <a:p>
            <a:pPr lvl="1"/>
            <a:r>
              <a:rPr lang="fr-FR" dirty="0" err="1"/>
              <a:t>matplotlib</a:t>
            </a:r>
            <a:endParaRPr lang="fr-FR" dirty="0"/>
          </a:p>
          <a:p>
            <a:r>
              <a:rPr lang="fr-FR" dirty="0"/>
              <a:t>Le monde de la recherche en est très friand.</a:t>
            </a:r>
          </a:p>
          <a:p>
            <a:endParaRPr lang="fr-FR" dirty="0"/>
          </a:p>
          <a:p>
            <a:r>
              <a:rPr lang="fr-FR" dirty="0"/>
              <a:t>Toutes ces bibliothèques s’intègre </a:t>
            </a:r>
            <a:r>
              <a:rPr lang="fr-FR" b="1" dirty="0"/>
              <a:t>sans effort </a:t>
            </a:r>
            <a:r>
              <a:rPr lang="fr-FR" dirty="0"/>
              <a:t>à des sites web en </a:t>
            </a:r>
            <a:r>
              <a:rPr lang="fr-FR" dirty="0" err="1"/>
              <a:t>flask</a:t>
            </a:r>
            <a:r>
              <a:rPr lang="fr-FR" dirty="0"/>
              <a:t>, </a:t>
            </a:r>
            <a:r>
              <a:rPr lang="fr-FR" dirty="0" err="1"/>
              <a:t>django</a:t>
            </a:r>
            <a:r>
              <a:rPr lang="fr-FR" dirty="0"/>
              <a:t>, </a:t>
            </a:r>
            <a:r>
              <a:rPr lang="fr-FR" dirty="0" err="1"/>
              <a:t>fastAPI</a:t>
            </a:r>
            <a:r>
              <a:rPr lang="fr-FR" dirty="0"/>
              <a:t> etc…</a:t>
            </a:r>
          </a:p>
          <a:p>
            <a:endParaRPr lang="fr-FR" dirty="0"/>
          </a:p>
          <a:p>
            <a:r>
              <a:rPr lang="fr-FR" dirty="0"/>
              <a:t>Un seul et même outil : </a:t>
            </a:r>
            <a:r>
              <a:rPr lang="fr-FR" dirty="0" err="1">
                <a:latin typeface="Consolas" panose="020B0609020204030204" pitchFamily="49" charset="0"/>
              </a:rPr>
              <a:t>pip</a:t>
            </a:r>
            <a:endParaRPr lang="fr-F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nsolas" panose="020B0609020204030204" pitchFamily="49" charset="0"/>
              </a:rPr>
              <a:t>							</a:t>
            </a:r>
            <a:r>
              <a:rPr lang="fr-FR" dirty="0" err="1">
                <a:latin typeface="Consolas" panose="020B0609020204030204" pitchFamily="49" charset="0"/>
              </a:rPr>
              <a:t>pip</a:t>
            </a:r>
            <a:r>
              <a:rPr lang="fr-FR" dirty="0">
                <a:latin typeface="Consolas" panose="020B0609020204030204" pitchFamily="49" charset="0"/>
              </a:rPr>
              <a:t> </a:t>
            </a:r>
            <a:r>
              <a:rPr lang="fr-FR" dirty="0" err="1">
                <a:latin typeface="Consolas" panose="020B0609020204030204" pitchFamily="49" charset="0"/>
              </a:rPr>
              <a:t>install</a:t>
            </a:r>
            <a:r>
              <a:rPr lang="fr-FR" dirty="0">
                <a:latin typeface="Consolas" panose="020B0609020204030204" pitchFamily="49" charset="0"/>
              </a:rPr>
              <a:t> &lt;</a:t>
            </a:r>
            <a:r>
              <a:rPr lang="fr-FR" dirty="0" err="1">
                <a:latin typeface="Consolas" panose="020B0609020204030204" pitchFamily="49" charset="0"/>
              </a:rPr>
              <a:t>nom_du_package</a:t>
            </a:r>
            <a:r>
              <a:rPr lang="fr-FR" dirty="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7351E53-6D6D-7F7B-8CFC-BDF90DA73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Packages de la communauté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91B53E-6003-C27C-D685-80D9D8C588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521927-17FD-B1DB-9479-8F87CF8ECD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5A3967-F213-C3AF-7C36-F6E1813437E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29796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Flask - Exemple</a:t>
            </a:r>
          </a:p>
        </p:txBody>
      </p:sp>
    </p:spTree>
    <p:extLst>
      <p:ext uri="{BB962C8B-B14F-4D97-AF65-F5344CB8AC3E}">
        <p14:creationId xmlns:p14="http://schemas.microsoft.com/office/powerpoint/2010/main" val="352997753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367027C-45A6-DBC4-5541-CE1F91AE5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669507"/>
            <a:ext cx="3751651" cy="1998337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Flask(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"&lt;p&gt;Hello, World!&lt;/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p&gt;"</a:t>
            </a:r>
            <a:endParaRPr lang="en-US" b="0" dirty="0">
              <a:solidFill>
                <a:srgbClr val="A31515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E1C5AE-FE2B-8D48-EDC8-F21BC0D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Flask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D81AC-1A1D-E3D9-9792-C1CA2B5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minimum syndical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ED7C-3335-B7F2-5F51-932CBA4512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6AF28-5491-29A2-A5B3-6A214EBDFE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17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F2AF39A-7C71-70D4-3BB2-2188E05AEA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083D78-E67D-1748-87AA-7BBE98DC4E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/>
              <a:t>Les imports :</a:t>
            </a:r>
          </a:p>
          <a:p>
            <a:pPr lvl="1"/>
            <a:r>
              <a:rPr lang="fr-FR" dirty="0" err="1">
                <a:latin typeface="Consolas" panose="020B0609020204030204" pitchFamily="49" charset="0"/>
              </a:rPr>
              <a:t>from</a:t>
            </a:r>
            <a:r>
              <a:rPr lang="fr-FR" dirty="0">
                <a:latin typeface="Consolas" panose="020B0609020204030204" pitchFamily="49" charset="0"/>
              </a:rPr>
              <a:t> x import y</a:t>
            </a:r>
          </a:p>
          <a:p>
            <a:pPr lvl="1"/>
            <a:r>
              <a:rPr lang="fr-FR" dirty="0">
                <a:latin typeface="Consolas" panose="020B0609020204030204" pitchFamily="49" charset="0"/>
              </a:rPr>
              <a:t>import x</a:t>
            </a:r>
          </a:p>
          <a:p>
            <a:r>
              <a:rPr lang="fr-FR" dirty="0"/>
              <a:t> __</a:t>
            </a:r>
            <a:r>
              <a:rPr lang="fr-FR" dirty="0" err="1"/>
              <a:t>name</a:t>
            </a:r>
            <a:r>
              <a:rPr lang="fr-FR" dirty="0"/>
              <a:t>__ : </a:t>
            </a:r>
            <a:r>
              <a:rPr lang="fr-FR" dirty="0" err="1"/>
              <a:t>built-in</a:t>
            </a:r>
            <a:r>
              <a:rPr lang="fr-FR" dirty="0"/>
              <a:t> variable (de python et non de </a:t>
            </a:r>
            <a:r>
              <a:rPr lang="fr-FR" dirty="0" err="1"/>
              <a:t>flask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/>
              <a:t>			    = nom du </a:t>
            </a:r>
            <a:r>
              <a:rPr lang="fr-FR" b="1" dirty="0"/>
              <a:t>script</a:t>
            </a:r>
            <a:r>
              <a:rPr lang="fr-FR" dirty="0"/>
              <a:t> ou du </a:t>
            </a:r>
            <a:r>
              <a:rPr lang="fr-FR" b="1" dirty="0"/>
              <a:t>module</a:t>
            </a:r>
          </a:p>
          <a:p>
            <a:r>
              <a:rPr lang="fr-FR" dirty="0"/>
              <a:t>Flask(…)</a:t>
            </a:r>
          </a:p>
          <a:p>
            <a:pPr lvl="1"/>
            <a:r>
              <a:rPr lang="fr-FR" dirty="0"/>
              <a:t>Classe</a:t>
            </a:r>
            <a:r>
              <a:rPr lang="fr-FR" b="0" dirty="0"/>
              <a:t> qui permet à la variable </a:t>
            </a:r>
            <a:r>
              <a:rPr lang="fr-FR" b="0" dirty="0">
                <a:solidFill>
                  <a:srgbClr val="C00000"/>
                </a:solidFill>
                <a:latin typeface="Consolas" panose="020B0609020204030204" pitchFamily="49" charset="0"/>
              </a:rPr>
              <a:t>app</a:t>
            </a:r>
            <a:r>
              <a:rPr lang="fr-FR" b="0" dirty="0"/>
              <a:t> d’accéder à des fonctions comme </a:t>
            </a:r>
            <a:r>
              <a:rPr lang="fr-FR" b="0" dirty="0">
                <a:solidFill>
                  <a:srgbClr val="C00000"/>
                </a:solidFill>
                <a:latin typeface="Consolas" panose="020B0609020204030204" pitchFamily="49" charset="0"/>
              </a:rPr>
              <a:t>route("/")</a:t>
            </a:r>
            <a:endParaRPr lang="fr-FR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B050"/>
                </a:solidFill>
              </a:rPr>
              <a:t>@app.route(</a:t>
            </a:r>
            <a:r>
              <a:rPr lang="en-US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fr-FR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fr-FR" b="0" dirty="0">
                <a:solidFill>
                  <a:srgbClr val="00B050"/>
                </a:solidFill>
              </a:rPr>
              <a:t>Syntaxe de </a:t>
            </a:r>
            <a:r>
              <a:rPr lang="fr-FR" b="0" dirty="0" err="1">
                <a:solidFill>
                  <a:srgbClr val="00B050"/>
                </a:solidFill>
              </a:rPr>
              <a:t>flask</a:t>
            </a:r>
            <a:r>
              <a:rPr lang="fr-FR" b="0" dirty="0">
                <a:solidFill>
                  <a:srgbClr val="00B050"/>
                </a:solidFill>
              </a:rPr>
              <a:t> et non de python</a:t>
            </a:r>
          </a:p>
          <a:p>
            <a:pPr lvl="1"/>
            <a:endParaRPr lang="fr-FR" b="1" dirty="0">
              <a:solidFill>
                <a:srgbClr val="00B050"/>
              </a:solidFill>
            </a:endParaRPr>
          </a:p>
          <a:p>
            <a:r>
              <a:rPr lang="fr-FR" dirty="0"/>
              <a:t>Nécessite une intelligence qui réagisse à une requête GET ou POST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A9C7AD1-14EB-CB2F-15A4-A2E5DCD0F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14" name="Espace réservé du texte 1">
            <a:extLst>
              <a:ext uri="{FF2B5EF4-FFF2-40B4-BE49-F238E27FC236}">
                <a16:creationId xmlns:a16="http://schemas.microsoft.com/office/drawing/2014/main" id="{61F23E95-92FC-3010-5A3A-AEEE17D20B7D}"/>
              </a:ext>
            </a:extLst>
          </p:cNvPr>
          <p:cNvSpPr txBox="1">
            <a:spLocks/>
          </p:cNvSpPr>
          <p:nvPr/>
        </p:nvSpPr>
        <p:spPr>
          <a:xfrm>
            <a:off x="567307" y="3891323"/>
            <a:ext cx="3751651" cy="16832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120000"/>
              <a:buFontTx/>
              <a:buNone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16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77913" indent="-163513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1688" indent="-1714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rgbClr val="A31515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sz="1800" dirty="0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diapositive ne </a:t>
            </a:r>
            <a:r>
              <a:rPr lang="en-US" sz="1800" dirty="0" err="1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suffit</a:t>
            </a:r>
            <a:r>
              <a:rPr lang="en-US" sz="1800" dirty="0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probablement</a:t>
            </a:r>
            <a:r>
              <a:rPr lang="en-US" sz="1800" dirty="0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à </a:t>
            </a:r>
            <a:r>
              <a:rPr lang="en-US" sz="1800" dirty="0" err="1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elle-même</a:t>
            </a:r>
            <a:r>
              <a:rPr lang="en-US" sz="1800" dirty="0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/>
            <a:r>
              <a:rPr lang="en-US" sz="1800" dirty="0" err="1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N’hésitez</a:t>
            </a:r>
            <a:r>
              <a:rPr lang="en-US" sz="1800" dirty="0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pas à prendre </a:t>
            </a:r>
            <a:r>
              <a:rPr lang="en-US" sz="1800" dirty="0" err="1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quelques</a:t>
            </a:r>
            <a:r>
              <a:rPr lang="en-US" sz="1800" dirty="0">
                <a:solidFill>
                  <a:srgbClr val="33639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notes !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6182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367027C-45A6-DBC4-5541-CE1F91AE5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669507"/>
            <a:ext cx="3751651" cy="4369090"/>
          </a:xfrm>
        </p:spPr>
        <p:txBody>
          <a:bodyPr>
            <a:normAutofit/>
          </a:bodyPr>
          <a:lstStyle/>
          <a:p>
            <a:r>
              <a:rPr lang="fr-FR" dirty="0"/>
              <a:t>$ </a:t>
            </a:r>
            <a:r>
              <a:rPr lang="fr-FR" dirty="0" err="1"/>
              <a:t>flask</a:t>
            </a:r>
            <a:r>
              <a:rPr lang="fr-FR" dirty="0"/>
              <a:t> --app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hello</a:t>
            </a:r>
            <a:r>
              <a:rPr lang="fr-FR" dirty="0"/>
              <a:t> run</a:t>
            </a:r>
          </a:p>
          <a:p>
            <a:endParaRPr lang="fr-FR" dirty="0"/>
          </a:p>
          <a:p>
            <a:r>
              <a:rPr lang="fr-FR" b="1" u="sng" dirty="0"/>
              <a:t>Ou</a:t>
            </a:r>
            <a:endParaRPr lang="fr-FR" dirty="0"/>
          </a:p>
          <a:p>
            <a:endParaRPr lang="fr-FR" dirty="0"/>
          </a:p>
          <a:p>
            <a:r>
              <a:rPr lang="fr-FR" dirty="0"/>
              <a:t>$ </a:t>
            </a:r>
            <a:r>
              <a:rPr lang="fr-FR" dirty="0">
                <a:solidFill>
                  <a:schemeClr val="accent2"/>
                </a:solidFill>
              </a:rPr>
              <a:t>python –m </a:t>
            </a:r>
            <a:r>
              <a:rPr lang="fr-FR" dirty="0" err="1"/>
              <a:t>flask</a:t>
            </a:r>
            <a:r>
              <a:rPr lang="fr-FR" dirty="0"/>
              <a:t> –app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</a:rPr>
              <a:t>hello</a:t>
            </a:r>
            <a:r>
              <a:rPr lang="fr-FR" dirty="0"/>
              <a:t> run</a:t>
            </a:r>
          </a:p>
          <a:p>
            <a:endParaRPr lang="fr-FR" dirty="0"/>
          </a:p>
          <a:p>
            <a:endParaRPr lang="fr-FR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* Serving Flask app 'hello'</a:t>
            </a:r>
          </a:p>
          <a:p>
            <a:r>
              <a:rPr lang="en-US" b="0" dirty="0">
                <a:solidFill>
                  <a:schemeClr val="tx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 * Running on http://127.0.0.1:5000 (Press CTRL+C to quit)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E1C5AE-FE2B-8D48-EDC8-F21BC0D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Flask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D81AC-1A1D-E3D9-9792-C1CA2B5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Comment tester le précédent code ?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ED7C-3335-B7F2-5F51-932CBA4512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6AF28-5491-29A2-A5B3-6A214EBDFE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18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F2AF39A-7C71-70D4-3BB2-2188E05AEA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083D78-E67D-1748-87AA-7BBE98DC4E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/>
              <a:t>Le code suppose que le code à tester a été enregistré sous le nom </a:t>
            </a:r>
            <a:r>
              <a:rPr lang="fr-FR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hello</a:t>
            </a:r>
            <a:r>
              <a:rPr lang="fr-FR" dirty="0">
                <a:latin typeface="Consolas" panose="020B0609020204030204" pitchFamily="49" charset="0"/>
              </a:rPr>
              <a:t>.py</a:t>
            </a:r>
            <a:r>
              <a:rPr lang="fr-FR" dirty="0">
                <a:latin typeface="+mn-lt"/>
              </a:rPr>
              <a:t> ;</a:t>
            </a:r>
          </a:p>
          <a:p>
            <a:endParaRPr lang="fr-FR" dirty="0">
              <a:latin typeface="+mn-lt"/>
            </a:endParaRPr>
          </a:p>
          <a:p>
            <a:r>
              <a:rPr lang="fr-FR" dirty="0">
                <a:latin typeface="Consolas" panose="020B0609020204030204" pitchFamily="49" charset="0"/>
              </a:rPr>
              <a:t>$</a:t>
            </a:r>
            <a:r>
              <a:rPr lang="fr-FR" dirty="0">
                <a:latin typeface="+mn-lt"/>
              </a:rPr>
              <a:t> signifie que nous tapons des instructions dans un terminal de commande ;</a:t>
            </a:r>
          </a:p>
          <a:p>
            <a:endParaRPr lang="fr-FR" dirty="0">
              <a:latin typeface="+mn-lt"/>
            </a:endParaRPr>
          </a:p>
          <a:p>
            <a:r>
              <a:rPr lang="fr-FR" dirty="0">
                <a:latin typeface="+mn-lt"/>
              </a:rPr>
              <a:t>Quand </a:t>
            </a:r>
            <a:r>
              <a:rPr lang="fr-FR" dirty="0" err="1">
                <a:latin typeface="+mn-lt"/>
              </a:rPr>
              <a:t>flask</a:t>
            </a:r>
            <a:r>
              <a:rPr lang="fr-FR" dirty="0">
                <a:latin typeface="+mn-lt"/>
              </a:rPr>
              <a:t> n’est pas trouvable </a:t>
            </a:r>
            <a:r>
              <a:rPr lang="fr-FR" dirty="0">
                <a:latin typeface="+mn-lt"/>
                <a:sym typeface="Wingdings" panose="05000000000000000000" pitchFamily="2" charset="2"/>
              </a:rPr>
              <a:t> variable système PYTHONPATH</a:t>
            </a:r>
          </a:p>
          <a:p>
            <a:endParaRPr lang="fr-FR" dirty="0">
              <a:latin typeface="+mn-lt"/>
              <a:sym typeface="Wingdings" panose="05000000000000000000" pitchFamily="2" charset="2"/>
            </a:endParaRPr>
          </a:p>
          <a:p>
            <a:endParaRPr lang="fr-FR" dirty="0">
              <a:latin typeface="+mn-lt"/>
            </a:endParaRPr>
          </a:p>
          <a:p>
            <a:r>
              <a:rPr lang="fr-FR" dirty="0">
                <a:solidFill>
                  <a:srgbClr val="C00000"/>
                </a:solidFill>
                <a:latin typeface="+mn-lt"/>
              </a:rPr>
              <a:t>Test en live !</a:t>
            </a: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A9C7AD1-14EB-CB2F-15A4-A2E5DCD0F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</p:spTree>
    <p:extLst>
      <p:ext uri="{BB962C8B-B14F-4D97-AF65-F5344CB8AC3E}">
        <p14:creationId xmlns:p14="http://schemas.microsoft.com/office/powerpoint/2010/main" val="23604947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367027C-45A6-DBC4-5541-CE1F91AE5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669507"/>
            <a:ext cx="3751651" cy="436909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index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'Index Page'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@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.route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'/hello'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hello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fr-FR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dirty="0">
                <a:solidFill>
                  <a:srgbClr val="A31515"/>
                </a:solidFill>
                <a:latin typeface="Consolas" panose="020B0609020204030204" pitchFamily="49" charset="0"/>
              </a:rPr>
              <a:t>'Hello, World'</a:t>
            </a:r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E1C5AE-FE2B-8D48-EDC8-F21BC0D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Flask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D81AC-1A1D-E3D9-9792-C1CA2B5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Et si l’on veut plusieurs pages ?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ED7C-3335-B7F2-5F51-932CBA4512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6AF28-5491-29A2-A5B3-6A214EBDFE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19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F2AF39A-7C71-70D4-3BB2-2188E05AEA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083D78-E67D-1748-87AA-7BBE98DC4E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dirty="0"/>
              <a:t>C’est à vous !</a:t>
            </a:r>
            <a:endParaRPr lang="fr-FR" dirty="0">
              <a:solidFill>
                <a:srgbClr val="C00000"/>
              </a:solidFill>
              <a:latin typeface="+mn-lt"/>
            </a:endParaRP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A9C7AD1-14EB-CB2F-15A4-A2E5DCD0F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Explication</a:t>
            </a:r>
          </a:p>
        </p:txBody>
      </p:sp>
    </p:spTree>
    <p:extLst>
      <p:ext uri="{BB962C8B-B14F-4D97-AF65-F5344CB8AC3E}">
        <p14:creationId xmlns:p14="http://schemas.microsoft.com/office/powerpoint/2010/main" val="230498422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Wooclap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Vérification des acquis</a:t>
            </a:r>
          </a:p>
        </p:txBody>
      </p:sp>
    </p:spTree>
    <p:extLst>
      <p:ext uri="{BB962C8B-B14F-4D97-AF65-F5344CB8AC3E}">
        <p14:creationId xmlns:p14="http://schemas.microsoft.com/office/powerpoint/2010/main" val="359353893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367027C-45A6-DBC4-5541-CE1F91AE5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669507"/>
            <a:ext cx="4492913" cy="4369090"/>
          </a:xfrm>
        </p:spPr>
        <p:txBody>
          <a:bodyPr>
            <a:norm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request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'/login'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methods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request.method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do_the_login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show_the_login_form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E1C5AE-FE2B-8D48-EDC8-F21BC0D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Flask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D81AC-1A1D-E3D9-9792-C1CA2B5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Et POST alors ?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ED7C-3335-B7F2-5F51-932CBA4512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6AF28-5491-29A2-A5B3-6A214EBDFE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20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F2AF39A-7C71-70D4-3BB2-2188E05AEA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625" y="1253209"/>
            <a:ext cx="4503243" cy="381795"/>
          </a:xfrm>
        </p:spPr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083D78-E67D-1748-87AA-7BBE98DC4E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97236" y="1667666"/>
            <a:ext cx="5614748" cy="4370931"/>
          </a:xfrm>
        </p:spPr>
        <p:txBody>
          <a:bodyPr/>
          <a:lstStyle/>
          <a:p>
            <a:r>
              <a:rPr lang="fr-FR" dirty="0"/>
              <a:t>Sans précision, </a:t>
            </a:r>
            <a:r>
              <a:rPr lang="fr-FR" dirty="0" err="1"/>
              <a:t>flask</a:t>
            </a:r>
            <a:r>
              <a:rPr lang="fr-FR" dirty="0"/>
              <a:t> réagit uniquement aux requêtes GET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Il faut supposer ici que </a:t>
            </a:r>
            <a:r>
              <a:rPr lang="fr-FR" dirty="0" err="1">
                <a:latin typeface="Consolas" panose="020B0609020204030204" pitchFamily="49" charset="0"/>
              </a:rPr>
              <a:t>do_the_login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r>
              <a:rPr lang="fr-FR" dirty="0"/>
              <a:t> et </a:t>
            </a:r>
            <a:r>
              <a:rPr lang="fr-FR" dirty="0" err="1">
                <a:latin typeface="Consolas" panose="020B0609020204030204" pitchFamily="49" charset="0"/>
              </a:rPr>
              <a:t>show_the_login_form</a:t>
            </a:r>
            <a:r>
              <a:rPr lang="fr-FR" dirty="0">
                <a:latin typeface="Consolas" panose="020B0609020204030204" pitchFamily="49" charset="0"/>
              </a:rPr>
              <a:t>()</a:t>
            </a:r>
            <a:r>
              <a:rPr lang="fr-FR" dirty="0"/>
              <a:t> sont des fonctions définies par ailleurs dans le programme</a:t>
            </a: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A9C7AD1-14EB-CB2F-15A4-A2E5DCD0F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97235" y="1253209"/>
            <a:ext cx="5611893" cy="379953"/>
          </a:xfrm>
        </p:spPr>
        <p:txBody>
          <a:bodyPr/>
          <a:lstStyle/>
          <a:p>
            <a:r>
              <a:rPr lang="fr-FR" dirty="0"/>
              <a:t>Explication</a:t>
            </a:r>
          </a:p>
        </p:txBody>
      </p:sp>
    </p:spTree>
    <p:extLst>
      <p:ext uri="{BB962C8B-B14F-4D97-AF65-F5344CB8AC3E}">
        <p14:creationId xmlns:p14="http://schemas.microsoft.com/office/powerpoint/2010/main" val="371172888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7367027C-45A6-DBC4-5541-CE1F91AE5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669507"/>
            <a:ext cx="5314949" cy="4369090"/>
          </a:xfrm>
        </p:spPr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render_template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'/hello/'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.route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'/hello/&lt;name&gt;'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render_template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'hello.html'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b-NO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Flask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fr-FR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if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 {{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}}!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Hello, World!</a:t>
            </a:r>
            <a:r>
              <a:rPr lang="fr-FR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{% 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endif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%}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E1C5AE-FE2B-8D48-EDC8-F21BC0D4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Flask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CED81AC-1A1D-E3D9-9792-C1CA2B5DD6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Et mes fichiers HTML ? Ils interviennent quand ? On y vient … :)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40ED7C-3335-B7F2-5F51-932CBA45125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6AF28-5491-29A2-A5B3-6A214EBDFE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21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CF2AF39A-7C71-70D4-3BB2-2188E05AEAB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5625" y="1253209"/>
            <a:ext cx="5327169" cy="381795"/>
          </a:xfrm>
        </p:spPr>
        <p:txBody>
          <a:bodyPr/>
          <a:lstStyle/>
          <a:p>
            <a:r>
              <a:rPr lang="fr-FR" dirty="0"/>
              <a:t>Code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5083D78-E67D-1748-87AA-7BBE98DC4E0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20874" y="1667666"/>
            <a:ext cx="4691110" cy="4370931"/>
          </a:xfrm>
        </p:spPr>
        <p:txBody>
          <a:bodyPr/>
          <a:lstStyle/>
          <a:p>
            <a:r>
              <a:rPr lang="fr-FR" dirty="0"/>
              <a:t>Hiérarchie :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Template engine : jinja2 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CA9C7AD1-14EB-CB2F-15A4-A2E5DCD0FE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520403" y="1253209"/>
            <a:ext cx="4688725" cy="379953"/>
          </a:xfrm>
        </p:spPr>
        <p:txBody>
          <a:bodyPr/>
          <a:lstStyle/>
          <a:p>
            <a:r>
              <a:rPr lang="fr-FR" dirty="0"/>
              <a:t>Explication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E0EB034-DC6E-935E-A780-E5AC440007C1}"/>
              </a:ext>
            </a:extLst>
          </p:cNvPr>
          <p:cNvSpPr txBox="1"/>
          <p:nvPr/>
        </p:nvSpPr>
        <p:spPr>
          <a:xfrm>
            <a:off x="8864765" y="1698222"/>
            <a:ext cx="176414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b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/hello.py</a:t>
            </a:r>
          </a:p>
          <a:p>
            <a:r>
              <a:rPr lang="nb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/templates</a:t>
            </a:r>
          </a:p>
          <a:p>
            <a:r>
              <a:rPr lang="nb-NO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/hello.html</a:t>
            </a:r>
          </a:p>
          <a:p>
            <a:endParaRPr lang="fr-F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Espace réservé du texte 6">
            <a:extLst>
              <a:ext uri="{FF2B5EF4-FFF2-40B4-BE49-F238E27FC236}">
                <a16:creationId xmlns:a16="http://schemas.microsoft.com/office/drawing/2014/main" id="{9881AB43-D21C-7B0E-6E24-AAB464C40EBD}"/>
              </a:ext>
            </a:extLst>
          </p:cNvPr>
          <p:cNvSpPr txBox="1">
            <a:spLocks/>
          </p:cNvSpPr>
          <p:nvPr/>
        </p:nvSpPr>
        <p:spPr>
          <a:xfrm rot="20020625">
            <a:off x="4456263" y="2051756"/>
            <a:ext cx="1196074" cy="381795"/>
          </a:xfrm>
          <a:prstGeom prst="rect">
            <a:avLst/>
          </a:prstGeom>
          <a:ln w="12700">
            <a:solidFill>
              <a:schemeClr val="tx2"/>
            </a:solidFill>
          </a:ln>
        </p:spPr>
        <p:txBody>
          <a:bodyPr vert="horz" lIns="72000" tIns="0" rIns="72000" bIns="0" rtlCol="0" anchor="ctr" anchorCtr="1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Tx/>
              <a:buNone/>
              <a:defRPr sz="1600" b="1" i="0" kern="1200" cap="all" normalizeH="0" baseline="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1pPr>
            <a:lvl2pPr marL="36195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0238" indent="-268288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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1688" indent="-1714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cap="none" dirty="0"/>
              <a:t>hello.py</a:t>
            </a:r>
          </a:p>
        </p:txBody>
      </p:sp>
      <p:sp>
        <p:nvSpPr>
          <p:cNvPr id="13" name="Espace réservé du texte 6">
            <a:extLst>
              <a:ext uri="{FF2B5EF4-FFF2-40B4-BE49-F238E27FC236}">
                <a16:creationId xmlns:a16="http://schemas.microsoft.com/office/drawing/2014/main" id="{8E8AADCC-8CF8-7F34-9568-58BB076B6C3F}"/>
              </a:ext>
            </a:extLst>
          </p:cNvPr>
          <p:cNvSpPr txBox="1">
            <a:spLocks/>
          </p:cNvSpPr>
          <p:nvPr/>
        </p:nvSpPr>
        <p:spPr>
          <a:xfrm rot="20020625">
            <a:off x="4456263" y="4167873"/>
            <a:ext cx="1196074" cy="38179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vert="horz" lIns="72000" tIns="0" rIns="72000" bIns="0" rtlCol="0" anchor="ctr" anchorCtr="1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Tx/>
              <a:buNone/>
              <a:defRPr sz="1600" b="1" i="0" kern="1200" cap="all" normalizeH="0" baseline="0">
                <a:solidFill>
                  <a:schemeClr val="tx2"/>
                </a:solidFill>
                <a:latin typeface="Century Gothic"/>
                <a:ea typeface="+mn-ea"/>
                <a:cs typeface="Century Gothic"/>
              </a:defRPr>
            </a:lvl1pPr>
            <a:lvl2pPr marL="36195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630238" indent="-268288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Wingdings" pitchFamily="2" charset="2"/>
              <a:buChar char="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1688" indent="-1714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cap="none" dirty="0">
                <a:solidFill>
                  <a:schemeClr val="accent2"/>
                </a:solidFill>
              </a:rPr>
              <a:t>hello.html</a:t>
            </a:r>
          </a:p>
        </p:txBody>
      </p:sp>
    </p:spTree>
    <p:extLst>
      <p:ext uri="{BB962C8B-B14F-4D97-AF65-F5344CB8AC3E}">
        <p14:creationId xmlns:p14="http://schemas.microsoft.com/office/powerpoint/2010/main" val="299679668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dirty="0"/>
              <a:t>En comparaison du C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python</a:t>
            </a:r>
          </a:p>
        </p:txBody>
      </p:sp>
    </p:spTree>
    <p:extLst>
      <p:ext uri="{BB962C8B-B14F-4D97-AF65-F5344CB8AC3E}">
        <p14:creationId xmlns:p14="http://schemas.microsoft.com/office/powerpoint/2010/main" val="3376346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7B63402-EFB2-6BAC-8B44-72651E27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(« Hello world !\n »);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4E24BB-DAEF-5C70-1206-C3A8C60E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C </a:t>
            </a:r>
            <a:r>
              <a:rPr lang="fr-FR" dirty="0">
                <a:sym typeface="Wingdings 3" panose="05040102010807070707" pitchFamily="18" charset="2"/>
              </a:rPr>
              <a:t></a:t>
            </a:r>
            <a:r>
              <a:rPr lang="fr-FR" dirty="0"/>
              <a:t> 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EC46F-3BA1-D8ED-52BD-6A890BBDB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 traditionnel Hello World !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502C-2D28-D008-0757-0DCA37949E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8B8F-B9C4-0195-912D-B87C15B06A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BA6C2E-BB5D-C52A-8967-D0D283923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A48B6D0-4FB9-ABFD-9F5E-22A465196A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FB5DEC-A0E2-9D47-1AC6-6CC951BB1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75896267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7B63402-EFB2-6BAC-8B44-72651E27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(« on a v = %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\n »,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4E24BB-DAEF-5C70-1206-C3A8C60E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C </a:t>
            </a:r>
            <a:r>
              <a:rPr lang="fr-FR" dirty="0">
                <a:sym typeface="Wingdings 3" panose="05040102010807070707" pitchFamily="18" charset="2"/>
              </a:rPr>
              <a:t></a:t>
            </a:r>
            <a:r>
              <a:rPr lang="fr-FR" dirty="0"/>
              <a:t> 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EC46F-3BA1-D8ED-52BD-6A890BBDB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Affichage de texte avec le contenu d’une variable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502C-2D28-D008-0757-0DCA37949E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8B8F-B9C4-0195-912D-B87C15B06A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5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BA6C2E-BB5D-C52A-8967-D0D283923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A48B6D0-4FB9-ABFD-9F5E-22A465196A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 a v =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fr-FR" sz="1800" u="sng" dirty="0">
                <a:solidFill>
                  <a:srgbClr val="FF0000"/>
                </a:solidFill>
                <a:latin typeface="Consolas" panose="020B0609020204030204" pitchFamily="49" charset="0"/>
              </a:rPr>
              <a:t>ou</a:t>
            </a:r>
            <a:endParaRPr lang="fr-FR" u="sng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 a v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FB5DEC-A0E2-9D47-1AC6-6CC951BB1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985678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7B63402-EFB2-6BAC-8B44-72651E27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(« Entrez une valeur entière : »);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(« % i », &amp;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(« on a v = % i\n »,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4E24BB-DAEF-5C70-1206-C3A8C60E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C </a:t>
            </a:r>
            <a:r>
              <a:rPr lang="fr-FR" dirty="0">
                <a:sym typeface="Wingdings 3" panose="05040102010807070707" pitchFamily="18" charset="2"/>
              </a:rPr>
              <a:t></a:t>
            </a:r>
            <a:r>
              <a:rPr lang="fr-FR" dirty="0"/>
              <a:t> 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EC46F-3BA1-D8ED-52BD-6A890BBDB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Lecture du contenu d’une variable préalablement saisie au clavier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502C-2D28-D008-0757-0DCA37949E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8B8F-B9C4-0195-912D-B87C15B06A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BA6C2E-BB5D-C52A-8967-D0D283923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A48B6D0-4FB9-ABFD-9F5E-22A465196A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44242" y="1667666"/>
            <a:ext cx="4904735" cy="4370931"/>
          </a:xfrm>
        </p:spPr>
        <p:txBody>
          <a:bodyPr/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"Entrez une valeur entière : 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"on a v =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format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fr-FR" b="0" dirty="0">
                <a:effectLst/>
                <a:latin typeface="+mn-lt"/>
              </a:rPr>
              <a:t>La fonction </a:t>
            </a:r>
            <a:r>
              <a:rPr lang="fr-FR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effectLst/>
                <a:latin typeface="+mn-lt"/>
              </a:rPr>
              <a:t>combine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fr-FR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effectLst/>
                <a:latin typeface="+mn-lt"/>
              </a:rPr>
              <a:t>et le </a:t>
            </a:r>
            <a:r>
              <a:rPr lang="fr-FR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effectLst/>
                <a:latin typeface="+mn-lt"/>
              </a:rPr>
              <a:t>qui le précède.</a:t>
            </a:r>
          </a:p>
          <a:p>
            <a:pPr algn="ctr"/>
            <a:r>
              <a:rPr lang="fr-FR" u="sng" dirty="0">
                <a:latin typeface="+mn-lt"/>
              </a:rPr>
              <a:t>ATTENTION</a:t>
            </a:r>
            <a:r>
              <a:rPr lang="fr-FR" dirty="0">
                <a:latin typeface="+mn-lt"/>
              </a:rPr>
              <a:t> :</a:t>
            </a:r>
          </a:p>
          <a:p>
            <a:pPr algn="ctr"/>
            <a:r>
              <a:rPr lang="fr-FR" b="0" dirty="0">
                <a:effectLst/>
                <a:latin typeface="+mn-lt"/>
              </a:rPr>
              <a:t>La fonction 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fr-FR" b="0" dirty="0">
                <a:effectLst/>
                <a:latin typeface="+mn-lt"/>
              </a:rPr>
              <a:t> considère que la saisie est forcément une chaîne de caractère !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FB5DEC-A0E2-9D47-1AC6-6CC951BB1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356981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7B63402-EFB2-6BAC-8B44-72651E27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669508"/>
            <a:ext cx="4907591" cy="4839243"/>
          </a:xfrm>
        </p:spPr>
        <p:txBody>
          <a:bodyPr>
            <a:normAutofit fontScale="92500" lnSpcReduction="10000"/>
          </a:bodyPr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(“Entrez une valeur :\n”);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 i”, &amp;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calculeDouble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calculeDouble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(“le résultat est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: % i\n”,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4E24BB-DAEF-5C70-1206-C3A8C60E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C </a:t>
            </a:r>
            <a:r>
              <a:rPr lang="fr-FR" dirty="0">
                <a:sym typeface="Wingdings 3" panose="05040102010807070707" pitchFamily="18" charset="2"/>
              </a:rPr>
              <a:t></a:t>
            </a:r>
            <a:r>
              <a:rPr lang="fr-FR" dirty="0"/>
              <a:t> 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EC46F-3BA1-D8ED-52BD-6A890BBDB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Programme complet – exemple 1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502C-2D28-D008-0757-0DCA37949E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8B8F-B9C4-0195-912D-B87C15B06A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7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BA6C2E-BB5D-C52A-8967-D0D283923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A48B6D0-4FB9-ABFD-9F5E-22A465196A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44242" y="1667666"/>
            <a:ext cx="4904735" cy="4370931"/>
          </a:xfrm>
        </p:spPr>
        <p:txBody>
          <a:bodyPr>
            <a:normAutofit lnSpcReduction="10000"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"Entrez une valeur entière : 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calculeDouble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x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calculeDouble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 résultat est : 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fr-F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fr-FR" b="0" dirty="0">
                <a:effectLst/>
                <a:latin typeface="+mn-lt"/>
              </a:rPr>
              <a:t>Il faudra tester le code sur machine sans le </a:t>
            </a:r>
            <a:r>
              <a:rPr lang="fr-FR" b="1" u="sng" dirty="0">
                <a:solidFill>
                  <a:srgbClr val="002060"/>
                </a:solidFill>
                <a:effectLst/>
                <a:latin typeface="+mn-lt"/>
              </a:rPr>
              <a:t>transtypage</a:t>
            </a:r>
            <a:r>
              <a:rPr lang="fr-FR" b="0" dirty="0">
                <a:effectLst/>
                <a:latin typeface="+mn-lt"/>
              </a:rPr>
              <a:t> pour observer la subtilité de la fonction </a:t>
            </a:r>
            <a:r>
              <a:rPr lang="fr-FR" dirty="0">
                <a:solidFill>
                  <a:srgbClr val="C00000"/>
                </a:solidFill>
                <a:latin typeface="Consolas" panose="020B0609020204030204" pitchFamily="49" charset="0"/>
              </a:rPr>
              <a:t>input</a:t>
            </a:r>
            <a:r>
              <a:rPr lang="fr-FR" b="0" dirty="0">
                <a:effectLst/>
                <a:latin typeface="+mn-lt"/>
              </a:rPr>
              <a:t> !</a:t>
            </a:r>
          </a:p>
          <a:p>
            <a:pPr algn="ctr"/>
            <a:endParaRPr lang="fr-FR" dirty="0">
              <a:latin typeface="+mn-lt"/>
            </a:endParaRPr>
          </a:p>
          <a:p>
            <a:pPr algn="ctr"/>
            <a:r>
              <a:rPr lang="fr-FR" b="0" dirty="0">
                <a:effectLst/>
                <a:latin typeface="+mn-lt"/>
              </a:rPr>
              <a:t>Le transtypage s’appel aussi « </a:t>
            </a:r>
            <a:r>
              <a:rPr lang="fr-FR" b="1" u="sng" dirty="0">
                <a:solidFill>
                  <a:srgbClr val="002060"/>
                </a:solidFill>
                <a:latin typeface="+mn-lt"/>
              </a:rPr>
              <a:t>type casting </a:t>
            </a:r>
            <a:r>
              <a:rPr lang="fr-FR" b="0" dirty="0">
                <a:effectLst/>
                <a:latin typeface="+mn-lt"/>
              </a:rPr>
              <a:t>»</a:t>
            </a:r>
          </a:p>
          <a:p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FB5DEC-A0E2-9D47-1AC6-6CC951BB1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17191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7B63402-EFB2-6BAC-8B44-72651E27DF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669508"/>
            <a:ext cx="4907591" cy="4839243"/>
          </a:xfrm>
        </p:spPr>
        <p:txBody>
          <a:bodyPr>
            <a:normAutofit fontScale="85000" lnSpcReduction="20000"/>
          </a:bodyPr>
          <a:lstStyle/>
          <a:p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(“Valeur n°%i ?\n”,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 i”, &amp;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affiche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(“Valeurs du tableau :\n”);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(“% i ”,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(“\n”);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affiche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84E24BB-DAEF-5C70-1206-C3A8C60EC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Correspondance C </a:t>
            </a:r>
            <a:r>
              <a:rPr lang="fr-FR" dirty="0">
                <a:sym typeface="Wingdings 3" panose="05040102010807070707" pitchFamily="18" charset="2"/>
              </a:rPr>
              <a:t></a:t>
            </a:r>
            <a:r>
              <a:rPr lang="fr-FR" dirty="0"/>
              <a:t>  Python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FEC46F-3BA1-D8ED-52BD-6A890BBDB1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Programme complet – exemple 2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F1502C-2D28-D008-0757-0DCA37949E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8B8F-B9C4-0195-912D-B87C15B06A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8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6BA6C2E-BB5D-C52A-8967-D0D283923F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dirty="0"/>
              <a:t>C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6A48B6D0-4FB9-ABFD-9F5E-22A465196AD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44242" y="1667666"/>
            <a:ext cx="5454769" cy="4370931"/>
          </a:xfrm>
        </p:spPr>
        <p:txBody>
          <a:bodyPr>
            <a:normAutofit/>
          </a:bodyPr>
          <a:lstStyle/>
          <a:p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"valeur n°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%i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%(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"valeur à insérer : 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affiche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"Valeurs du tableau : 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     </a:t>
            </a:r>
          </a:p>
          <a:p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saisie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affiche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93FB5DEC-A0E2-9D47-1AC6-6CC951BB1C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2171352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4F5D04E-40DB-0572-0340-44F8DD9F6C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4251" y="1570038"/>
            <a:ext cx="4510775" cy="4470401"/>
          </a:xfrm>
        </p:spPr>
        <p:txBody>
          <a:bodyPr/>
          <a:lstStyle/>
          <a:p>
            <a:pPr marL="0" indent="0">
              <a:buNone/>
            </a:pPr>
            <a:endParaRPr lang="fr-FR" sz="1600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fr-FR" dirty="0"/>
              <a:t>Voici la proposition de </a:t>
            </a:r>
            <a:r>
              <a:rPr lang="fr-FR" dirty="0" err="1"/>
              <a:t>l’intellisense</a:t>
            </a:r>
            <a:r>
              <a:rPr lang="fr-FR" dirty="0"/>
              <a:t> :</a:t>
            </a:r>
          </a:p>
          <a:p>
            <a:r>
              <a:rPr lang="fr-FR" dirty="0"/>
              <a:t>Le 1</a:t>
            </a:r>
            <a:r>
              <a:rPr lang="fr-FR" baseline="30000" dirty="0"/>
              <a:t>er</a:t>
            </a:r>
            <a:r>
              <a:rPr lang="fr-FR" dirty="0"/>
              <a:t> param attendue :</a:t>
            </a:r>
          </a:p>
          <a:p>
            <a:pPr lvl="1"/>
            <a:r>
              <a:rPr lang="fr-FR" dirty="0"/>
              <a:t>Est une liste !</a:t>
            </a:r>
          </a:p>
          <a:p>
            <a:pPr lvl="1"/>
            <a:r>
              <a:rPr lang="fr-FR" dirty="0"/>
              <a:t>La position de </a:t>
            </a:r>
            <a:r>
              <a:rPr lang="fr-FR" b="0" i="1" dirty="0"/>
              <a:t>end</a:t>
            </a:r>
            <a:r>
              <a:rPr lang="fr-FR" dirty="0"/>
              <a:t> est donc inconnue</a:t>
            </a:r>
          </a:p>
          <a:p>
            <a:pPr marL="0" indent="0">
              <a:buNone/>
            </a:pPr>
            <a:endParaRPr lang="fr-FR" b="0" dirty="0">
              <a:solidFill>
                <a:srgbClr val="795E2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'09'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'12'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'2016'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fr-F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sep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fr-F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'-’</a:t>
            </a:r>
            <a:r>
              <a:rPr lang="fr-F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fr-FR" sz="1600" dirty="0"/>
          </a:p>
          <a:p>
            <a:pPr marL="0" indent="0" algn="ctr">
              <a:buNone/>
            </a:pPr>
            <a:r>
              <a:rPr lang="fr-FR" sz="1600" dirty="0"/>
              <a:t>Une fois qu’un paramètre est nommé,</a:t>
            </a:r>
          </a:p>
          <a:p>
            <a:pPr marL="0" indent="0" algn="ctr">
              <a:buNone/>
            </a:pPr>
            <a:r>
              <a:rPr lang="fr-FR" sz="1600" dirty="0"/>
              <a:t>les paramètres suivants </a:t>
            </a:r>
            <a:r>
              <a:rPr lang="fr-FR" sz="1600" dirty="0">
                <a:solidFill>
                  <a:srgbClr val="C00000"/>
                </a:solidFill>
              </a:rPr>
              <a:t>doivent</a:t>
            </a:r>
            <a:r>
              <a:rPr lang="fr-FR" sz="1600" dirty="0"/>
              <a:t> l’être aussi !</a:t>
            </a:r>
          </a:p>
          <a:p>
            <a:pPr marL="457200" lvl="1" indent="0">
              <a:buNone/>
            </a:pPr>
            <a:endParaRPr lang="fr-FR" sz="1400" dirty="0"/>
          </a:p>
          <a:p>
            <a:pPr lvl="1"/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22D0138-328D-5E6D-687E-A67DD08B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avec paramètres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BCBB03F-867A-9C6C-6A21-CF97D3A631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Ce qu’il faut impérativement savoir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330800-5579-784B-D337-6930D1CB0D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Dev Web en python avec Flask (2/2)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9003A9-40FA-30D5-4171-F29CA22D8D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C718938-0324-AC4A-936C-4E63A3F0AAB7}" type="slidenum">
              <a:rPr lang="fr-FR" smtClean="0"/>
              <a:t>9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37D07D2-8AB6-CA70-D312-0C58075BA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259"/>
          <a:stretch/>
        </p:blipFill>
        <p:spPr>
          <a:xfrm>
            <a:off x="5417389" y="2101416"/>
            <a:ext cx="6556076" cy="3324994"/>
          </a:xfrm>
          <a:prstGeom prst="rect">
            <a:avLst/>
          </a:prstGeom>
        </p:spPr>
      </p:pic>
      <p:sp>
        <p:nvSpPr>
          <p:cNvPr id="11" name="Espace réservé du texte 1">
            <a:extLst>
              <a:ext uri="{FF2B5EF4-FFF2-40B4-BE49-F238E27FC236}">
                <a16:creationId xmlns:a16="http://schemas.microsoft.com/office/drawing/2014/main" id="{293B2333-C474-28B1-FB78-8F1E3818D5A2}"/>
              </a:ext>
            </a:extLst>
          </p:cNvPr>
          <p:cNvSpPr txBox="1">
            <a:spLocks/>
          </p:cNvSpPr>
          <p:nvPr/>
        </p:nvSpPr>
        <p:spPr>
          <a:xfrm>
            <a:off x="981382" y="1567165"/>
            <a:ext cx="6556076" cy="447040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buSzPct val="120000"/>
              <a:buFontTx/>
              <a:buBlip>
                <a:blip r:embed="rId3"/>
              </a:buBlip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rgbClr val="00727A"/>
              </a:buClr>
              <a:buSzPct val="100000"/>
              <a:buFont typeface="Wingdings" pitchFamily="2" charset="2"/>
              <a:buChar char="à"/>
              <a:defRPr sz="1600" b="1" kern="1200" baseline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077913" indent="-163513" algn="l" defTabSz="457200" rtl="0" eaLnBrk="1" latinLnBrk="0" hangingPunct="1">
              <a:spcBef>
                <a:spcPct val="20000"/>
              </a:spcBef>
              <a:buClr>
                <a:srgbClr val="004563"/>
              </a:buClr>
              <a:buSzPct val="100000"/>
              <a:buFont typeface="Arial" pitchFamily="34" charset="0"/>
              <a:buChar char="­"/>
              <a:defRPr sz="14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630238" indent="0" algn="l" defTabSz="457200" rtl="0" eaLnBrk="1" latinLnBrk="0" hangingPunct="1">
              <a:spcBef>
                <a:spcPct val="20000"/>
              </a:spcBef>
              <a:buFontTx/>
              <a:buNone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01688" indent="-17145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Char char="­"/>
              <a:tabLst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Prenons la dernière fonction </a:t>
            </a:r>
            <a:r>
              <a:rPr lang="fr-FR" sz="1600" dirty="0" err="1">
                <a:solidFill>
                  <a:srgbClr val="C00000"/>
                </a:solidFill>
                <a:latin typeface="Consolas" panose="020B0609020204030204" pitchFamily="49" charset="0"/>
              </a:rPr>
              <a:t>print</a:t>
            </a:r>
            <a:r>
              <a:rPr lang="fr-FR" dirty="0"/>
              <a:t> de l’exemple précédent :</a:t>
            </a:r>
          </a:p>
        </p:txBody>
      </p:sp>
    </p:spTree>
    <p:extLst>
      <p:ext uri="{BB962C8B-B14F-4D97-AF65-F5344CB8AC3E}">
        <p14:creationId xmlns:p14="http://schemas.microsoft.com/office/powerpoint/2010/main" val="36017558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urs_projection">
  <a:themeElements>
    <a:clrScheme name="Personnalisée 4">
      <a:dk1>
        <a:srgbClr val="336391"/>
      </a:dk1>
      <a:lt1>
        <a:srgbClr val="FFFFFF"/>
      </a:lt1>
      <a:dk2>
        <a:srgbClr val="336391"/>
      </a:dk2>
      <a:lt2>
        <a:srgbClr val="707173"/>
      </a:lt2>
      <a:accent1>
        <a:srgbClr val="336391"/>
      </a:accent1>
      <a:accent2>
        <a:srgbClr val="00727A"/>
      </a:accent2>
      <a:accent3>
        <a:srgbClr val="FACE50"/>
      </a:accent3>
      <a:accent4>
        <a:srgbClr val="E40A38"/>
      </a:accent4>
      <a:accent5>
        <a:srgbClr val="550034"/>
      </a:accent5>
      <a:accent6>
        <a:srgbClr val="7FA2B1"/>
      </a:accent6>
      <a:hlink>
        <a:srgbClr val="336391"/>
      </a:hlink>
      <a:folHlink>
        <a:srgbClr val="336391"/>
      </a:folHlink>
    </a:clrScheme>
    <a:fontScheme name="AXA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>
          <a:defRPr sz="140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urs_projection" id="{EE2392BC-76CF-B34D-8DDC-F30D6D795E16}" vid="{69E8DA25-75E0-4845-8B1F-2707668283AA}"/>
    </a:ext>
  </a:extLst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Cours_projection</Template>
  <TotalTime>1600</TotalTime>
  <Words>1708</Words>
  <Application>Microsoft Office PowerPoint</Application>
  <PresentationFormat>Grand écran</PresentationFormat>
  <Paragraphs>343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Lucida Grande</vt:lpstr>
      <vt:lpstr>Wingdings</vt:lpstr>
      <vt:lpstr>Cours_projection</vt:lpstr>
      <vt:lpstr>INITIATION AU DÉVELOPPEMENT WEB</vt:lpstr>
      <vt:lpstr>Vérification des acquis</vt:lpstr>
      <vt:lpstr>Présentation de python</vt:lpstr>
      <vt:lpstr>Correspondance C   Python</vt:lpstr>
      <vt:lpstr>Correspondance C   Python</vt:lpstr>
      <vt:lpstr>Correspondance C   Python</vt:lpstr>
      <vt:lpstr>Correspondance C   Python</vt:lpstr>
      <vt:lpstr>Correspondance C   Python</vt:lpstr>
      <vt:lpstr>Fonctions avec paramètres</vt:lpstr>
      <vt:lpstr>Python sous toutes ses formes</vt:lpstr>
      <vt:lpstr>L’apprentissage du python </vt:lpstr>
      <vt:lpstr>Protocole HTTP</vt:lpstr>
      <vt:lpstr>GET et POST </vt:lpstr>
      <vt:lpstr>Utilisation de python</vt:lpstr>
      <vt:lpstr>Packages de la communauté</vt:lpstr>
      <vt:lpstr>Flask - Exemple</vt:lpstr>
      <vt:lpstr>Framework Flask</vt:lpstr>
      <vt:lpstr>Framework Flask</vt:lpstr>
      <vt:lpstr>Framework Flask</vt:lpstr>
      <vt:lpstr>Framework Flask</vt:lpstr>
      <vt:lpstr>Framework Flask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INITIATION AU DÉVELOPPEMENT WEB</dc:title>
  <dc:creator>Alban MAZEROLLES</dc:creator>
  <cp:lastModifiedBy>Alban MAZEROLLES</cp:lastModifiedBy>
  <cp:revision>4</cp:revision>
  <dcterms:created xsi:type="dcterms:W3CDTF">2017-09-05T13:24:53Z</dcterms:created>
  <dcterms:modified xsi:type="dcterms:W3CDTF">2023-03-17T14:15:11Z</dcterms:modified>
</cp:coreProperties>
</file>