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292" r:id="rId3"/>
    <p:sldId id="259" r:id="rId4"/>
    <p:sldId id="260" r:id="rId5"/>
    <p:sldId id="291" r:id="rId6"/>
    <p:sldId id="263" r:id="rId7"/>
    <p:sldId id="264" r:id="rId8"/>
    <p:sldId id="265" r:id="rId9"/>
    <p:sldId id="266" r:id="rId10"/>
    <p:sldId id="290" r:id="rId11"/>
    <p:sldId id="268" r:id="rId12"/>
    <p:sldId id="269" r:id="rId13"/>
    <p:sldId id="270" r:id="rId14"/>
    <p:sldId id="271" r:id="rId15"/>
    <p:sldId id="289" r:id="rId16"/>
    <p:sldId id="273" r:id="rId17"/>
    <p:sldId id="274" r:id="rId18"/>
    <p:sldId id="275" r:id="rId19"/>
    <p:sldId id="276" r:id="rId20"/>
    <p:sldId id="288" r:id="rId21"/>
    <p:sldId id="278" r:id="rId22"/>
    <p:sldId id="279" r:id="rId23"/>
    <p:sldId id="287" r:id="rId24"/>
    <p:sldId id="281" r:id="rId25"/>
    <p:sldId id="282" r:id="rId26"/>
    <p:sldId id="293" r:id="rId27"/>
    <p:sldId id="294" r:id="rId28"/>
    <p:sldId id="295" r:id="rId29"/>
    <p:sldId id="286" r:id="rId30"/>
    <p:sldId id="284" r:id="rId31"/>
    <p:sldId id="285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E9D54-889B-4C80-A0CA-36FCF663D9BB}" v="616" dt="2023-03-13T20:54:01.477"/>
    <p1510:client id="{F9B683C3-822A-490B-9238-5F8DC36C9AF9}" v="140" dt="2023-03-14T06:15:06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43"/>
  </p:normalViewPr>
  <p:slideViewPr>
    <p:cSldViewPr snapToGrid="0" snapToObjects="1">
      <p:cViewPr varScale="1">
        <p:scale>
          <a:sx n="163" d="100"/>
          <a:sy n="163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n MAZEROLLES" userId="591954e9-744a-4d23-9aea-1208a3118049" providerId="ADAL" clId="{995E9D54-889B-4C80-A0CA-36FCF663D9BB}"/>
    <pc:docChg chg="undo custSel delSld modSld modMainMaster">
      <pc:chgData name="Alban MAZEROLLES" userId="591954e9-744a-4d23-9aea-1208a3118049" providerId="ADAL" clId="{995E9D54-889B-4C80-A0CA-36FCF663D9BB}" dt="2023-03-13T20:54:16.600" v="799" actId="167"/>
      <pc:docMkLst>
        <pc:docMk/>
      </pc:docMkLst>
      <pc:sldChg chg="modSp mod">
        <pc:chgData name="Alban MAZEROLLES" userId="591954e9-744a-4d23-9aea-1208a3118049" providerId="ADAL" clId="{995E9D54-889B-4C80-A0CA-36FCF663D9BB}" dt="2023-03-13T18:36:39.505" v="23" actId="20577"/>
        <pc:sldMkLst>
          <pc:docMk/>
          <pc:sldMk cId="1772399876" sldId="257"/>
        </pc:sldMkLst>
        <pc:spChg chg="mod">
          <ac:chgData name="Alban MAZEROLLES" userId="591954e9-744a-4d23-9aea-1208a3118049" providerId="ADAL" clId="{995E9D54-889B-4C80-A0CA-36FCF663D9BB}" dt="2023-03-13T18:36:39.505" v="23" actId="20577"/>
          <ac:spMkLst>
            <pc:docMk/>
            <pc:sldMk cId="1772399876" sldId="257"/>
            <ac:spMk id="3" creationId="{00000000-0000-0000-0000-000000000000}"/>
          </ac:spMkLst>
        </pc:spChg>
      </pc:sldChg>
      <pc:sldChg chg="modSp mod modAnim modShow">
        <pc:chgData name="Alban MAZEROLLES" userId="591954e9-744a-4d23-9aea-1208a3118049" providerId="ADAL" clId="{995E9D54-889B-4C80-A0CA-36FCF663D9BB}" dt="2023-03-13T20:49:29.335" v="754" actId="729"/>
        <pc:sldMkLst>
          <pc:docMk/>
          <pc:sldMk cId="2036899316" sldId="259"/>
        </pc:sldMkLst>
        <pc:spChg chg="mod">
          <ac:chgData name="Alban MAZEROLLES" userId="591954e9-744a-4d23-9aea-1208a3118049" providerId="ADAL" clId="{995E9D54-889B-4C80-A0CA-36FCF663D9BB}" dt="2023-03-13T20:48:27.515" v="753" actId="2710"/>
          <ac:spMkLst>
            <pc:docMk/>
            <pc:sldMk cId="2036899316" sldId="259"/>
            <ac:spMk id="2" creationId="{00000000-0000-0000-0000-000000000000}"/>
          </ac:spMkLst>
        </pc:spChg>
        <pc:spChg chg="mod">
          <ac:chgData name="Alban MAZEROLLES" userId="591954e9-744a-4d23-9aea-1208a3118049" providerId="ADAL" clId="{995E9D54-889B-4C80-A0CA-36FCF663D9BB}" dt="2023-03-13T20:46:08.016" v="654" actId="20577"/>
          <ac:spMkLst>
            <pc:docMk/>
            <pc:sldMk cId="2036899316" sldId="259"/>
            <ac:spMk id="3" creationId="{00000000-0000-0000-0000-000000000000}"/>
          </ac:spMkLst>
        </pc:spChg>
        <pc:spChg chg="mod">
          <ac:chgData name="Alban MAZEROLLES" userId="591954e9-744a-4d23-9aea-1208a3118049" providerId="ADAL" clId="{995E9D54-889B-4C80-A0CA-36FCF663D9BB}" dt="2023-03-13T18:48:38.270" v="96" actId="20577"/>
          <ac:spMkLst>
            <pc:docMk/>
            <pc:sldMk cId="2036899316" sldId="259"/>
            <ac:spMk id="5" creationId="{00000000-0000-0000-0000-000000000000}"/>
          </ac:spMkLst>
        </pc:spChg>
      </pc:sldChg>
      <pc:sldChg chg="addSp delSp modSp mod modShow">
        <pc:chgData name="Alban MAZEROLLES" userId="591954e9-744a-4d23-9aea-1208a3118049" providerId="ADAL" clId="{995E9D54-889B-4C80-A0CA-36FCF663D9BB}" dt="2023-03-13T18:49:39.567" v="97" actId="729"/>
        <pc:sldMkLst>
          <pc:docMk/>
          <pc:sldMk cId="1496727874" sldId="260"/>
        </pc:sldMkLst>
        <pc:spChg chg="add del">
          <ac:chgData name="Alban MAZEROLLES" userId="591954e9-744a-4d23-9aea-1208a3118049" providerId="ADAL" clId="{995E9D54-889B-4C80-A0CA-36FCF663D9BB}" dt="2023-03-13T18:48:36.951" v="94" actId="478"/>
          <ac:spMkLst>
            <pc:docMk/>
            <pc:sldMk cId="1496727874" sldId="260"/>
            <ac:spMk id="5" creationId="{00000000-0000-0000-0000-000000000000}"/>
          </ac:spMkLst>
        </pc:spChg>
        <pc:spChg chg="add del mod">
          <ac:chgData name="Alban MAZEROLLES" userId="591954e9-744a-4d23-9aea-1208a3118049" providerId="ADAL" clId="{995E9D54-889B-4C80-A0CA-36FCF663D9BB}" dt="2023-03-13T18:48:36.432" v="93"/>
          <ac:spMkLst>
            <pc:docMk/>
            <pc:sldMk cId="1496727874" sldId="260"/>
            <ac:spMk id="7" creationId="{B1FC189A-8C04-7D1F-8F21-5F3DD9E50867}"/>
          </ac:spMkLst>
        </pc:spChg>
      </pc:sldChg>
      <pc:sldChg chg="addSp delSp modSp del mod">
        <pc:chgData name="Alban MAZEROLLES" userId="591954e9-744a-4d23-9aea-1208a3118049" providerId="ADAL" clId="{995E9D54-889B-4C80-A0CA-36FCF663D9BB}" dt="2023-03-13T18:49:50.880" v="98" actId="47"/>
        <pc:sldMkLst>
          <pc:docMk/>
          <pc:sldMk cId="2029421007" sldId="261"/>
        </pc:sldMkLst>
        <pc:spChg chg="add del">
          <ac:chgData name="Alban MAZEROLLES" userId="591954e9-744a-4d23-9aea-1208a3118049" providerId="ADAL" clId="{995E9D54-889B-4C80-A0CA-36FCF663D9BB}" dt="2023-03-13T18:48:35.795" v="92" actId="478"/>
          <ac:spMkLst>
            <pc:docMk/>
            <pc:sldMk cId="2029421007" sldId="261"/>
            <ac:spMk id="5" creationId="{00000000-0000-0000-0000-000000000000}"/>
          </ac:spMkLst>
        </pc:spChg>
        <pc:spChg chg="add del mod">
          <ac:chgData name="Alban MAZEROLLES" userId="591954e9-744a-4d23-9aea-1208a3118049" providerId="ADAL" clId="{995E9D54-889B-4C80-A0CA-36FCF663D9BB}" dt="2023-03-13T18:48:35.192" v="91"/>
          <ac:spMkLst>
            <pc:docMk/>
            <pc:sldMk cId="2029421007" sldId="261"/>
            <ac:spMk id="7" creationId="{A7D7C12D-250B-5F7E-7F36-7C3001218857}"/>
          </ac:spMkLst>
        </pc:spChg>
      </pc:sldChg>
      <pc:sldChg chg="addSp delSp modSp mod">
        <pc:chgData name="Alban MAZEROLLES" userId="591954e9-744a-4d23-9aea-1208a3118049" providerId="ADAL" clId="{995E9D54-889B-4C80-A0CA-36FCF663D9BB}" dt="2023-03-13T18:48:34.843" v="90" actId="478"/>
        <pc:sldMkLst>
          <pc:docMk/>
          <pc:sldMk cId="1854575000" sldId="263"/>
        </pc:sldMkLst>
        <pc:spChg chg="add del">
          <ac:chgData name="Alban MAZEROLLES" userId="591954e9-744a-4d23-9aea-1208a3118049" providerId="ADAL" clId="{995E9D54-889B-4C80-A0CA-36FCF663D9BB}" dt="2023-03-13T18:48:34.843" v="90" actId="478"/>
          <ac:spMkLst>
            <pc:docMk/>
            <pc:sldMk cId="1854575000" sldId="263"/>
            <ac:spMk id="5" creationId="{00000000-0000-0000-0000-000000000000}"/>
          </ac:spMkLst>
        </pc:spChg>
        <pc:spChg chg="add del mod">
          <ac:chgData name="Alban MAZEROLLES" userId="591954e9-744a-4d23-9aea-1208a3118049" providerId="ADAL" clId="{995E9D54-889B-4C80-A0CA-36FCF663D9BB}" dt="2023-03-13T18:48:34.322" v="89"/>
          <ac:spMkLst>
            <pc:docMk/>
            <pc:sldMk cId="1854575000" sldId="263"/>
            <ac:spMk id="7" creationId="{3F4D5E09-8847-EF75-9870-FDCBBCDE6E9B}"/>
          </ac:spMkLst>
        </pc:spChg>
      </pc:sldChg>
      <pc:sldChg chg="addSp delSp modSp mod">
        <pc:chgData name="Alban MAZEROLLES" userId="591954e9-744a-4d23-9aea-1208a3118049" providerId="ADAL" clId="{995E9D54-889B-4C80-A0CA-36FCF663D9BB}" dt="2023-03-13T18:48:33.786" v="88" actId="478"/>
        <pc:sldMkLst>
          <pc:docMk/>
          <pc:sldMk cId="1264372442" sldId="264"/>
        </pc:sldMkLst>
        <pc:spChg chg="add del">
          <ac:chgData name="Alban MAZEROLLES" userId="591954e9-744a-4d23-9aea-1208a3118049" providerId="ADAL" clId="{995E9D54-889B-4C80-A0CA-36FCF663D9BB}" dt="2023-03-13T18:48:33.786" v="88" actId="478"/>
          <ac:spMkLst>
            <pc:docMk/>
            <pc:sldMk cId="1264372442" sldId="264"/>
            <ac:spMk id="5" creationId="{00000000-0000-0000-0000-000000000000}"/>
          </ac:spMkLst>
        </pc:spChg>
        <pc:spChg chg="add del mod">
          <ac:chgData name="Alban MAZEROLLES" userId="591954e9-744a-4d23-9aea-1208a3118049" providerId="ADAL" clId="{995E9D54-889B-4C80-A0CA-36FCF663D9BB}" dt="2023-03-13T18:48:33.480" v="87"/>
          <ac:spMkLst>
            <pc:docMk/>
            <pc:sldMk cId="1264372442" sldId="264"/>
            <ac:spMk id="7" creationId="{D15FBEB8-7A0F-269F-5B31-20E2A6DC539A}"/>
          </ac:spMkLst>
        </pc:spChg>
      </pc:sldChg>
      <pc:sldChg chg="addSp delSp modSp mod">
        <pc:chgData name="Alban MAZEROLLES" userId="591954e9-744a-4d23-9aea-1208a3118049" providerId="ADAL" clId="{995E9D54-889B-4C80-A0CA-36FCF663D9BB}" dt="2023-03-13T18:48:32.997" v="86" actId="478"/>
        <pc:sldMkLst>
          <pc:docMk/>
          <pc:sldMk cId="956945629" sldId="265"/>
        </pc:sldMkLst>
        <pc:spChg chg="add del mod">
          <ac:chgData name="Alban MAZEROLLES" userId="591954e9-744a-4d23-9aea-1208a3118049" providerId="ADAL" clId="{995E9D54-889B-4C80-A0CA-36FCF663D9BB}" dt="2023-03-13T18:48:32.474" v="85"/>
          <ac:spMkLst>
            <pc:docMk/>
            <pc:sldMk cId="956945629" sldId="265"/>
            <ac:spMk id="2" creationId="{D9389FB4-86A0-E50D-BC1C-1CE9362B0AF9}"/>
          </ac:spMkLst>
        </pc:spChg>
        <pc:spChg chg="add del">
          <ac:chgData name="Alban MAZEROLLES" userId="591954e9-744a-4d23-9aea-1208a3118049" providerId="ADAL" clId="{995E9D54-889B-4C80-A0CA-36FCF663D9BB}" dt="2023-03-13T18:48:32.997" v="86" actId="478"/>
          <ac:spMkLst>
            <pc:docMk/>
            <pc:sldMk cId="956945629" sldId="265"/>
            <ac:spMk id="5" creationId="{00000000-0000-0000-0000-000000000000}"/>
          </ac:spMkLst>
        </pc:spChg>
      </pc:sldChg>
      <pc:sldChg chg="mod modShow">
        <pc:chgData name="Alban MAZEROLLES" userId="591954e9-744a-4d23-9aea-1208a3118049" providerId="ADAL" clId="{995E9D54-889B-4C80-A0CA-36FCF663D9BB}" dt="2023-03-13T18:54:36.381" v="102" actId="729"/>
        <pc:sldMkLst>
          <pc:docMk/>
          <pc:sldMk cId="880154220" sldId="266"/>
        </pc:sldMkLst>
      </pc:sldChg>
      <pc:sldChg chg="addSp modSp mod">
        <pc:chgData name="Alban MAZEROLLES" userId="591954e9-744a-4d23-9aea-1208a3118049" providerId="ADAL" clId="{995E9D54-889B-4C80-A0CA-36FCF663D9BB}" dt="2023-03-13T19:05:09.576" v="107" actId="164"/>
        <pc:sldMkLst>
          <pc:docMk/>
          <pc:sldMk cId="2114021896" sldId="269"/>
        </pc:sldMkLst>
        <pc:grpChg chg="add mod">
          <ac:chgData name="Alban MAZEROLLES" userId="591954e9-744a-4d23-9aea-1208a3118049" providerId="ADAL" clId="{995E9D54-889B-4C80-A0CA-36FCF663D9BB}" dt="2023-03-13T19:05:09.576" v="107" actId="164"/>
          <ac:grpSpMkLst>
            <pc:docMk/>
            <pc:sldMk cId="2114021896" sldId="269"/>
            <ac:grpSpMk id="9" creationId="{E4C0CCB4-8E97-2D60-B57C-766B4AB2F02B}"/>
          </ac:grpSpMkLst>
        </pc:grpChg>
        <pc:picChg chg="add mod">
          <ac:chgData name="Alban MAZEROLLES" userId="591954e9-744a-4d23-9aea-1208a3118049" providerId="ADAL" clId="{995E9D54-889B-4C80-A0CA-36FCF663D9BB}" dt="2023-03-13T19:05:09.576" v="107" actId="164"/>
          <ac:picMkLst>
            <pc:docMk/>
            <pc:sldMk cId="2114021896" sldId="269"/>
            <ac:picMk id="4" creationId="{50EF5911-8DF5-5B98-B040-426F63E7CC91}"/>
          </ac:picMkLst>
        </pc:picChg>
        <pc:picChg chg="mod">
          <ac:chgData name="Alban MAZEROLLES" userId="591954e9-744a-4d23-9aea-1208a3118049" providerId="ADAL" clId="{995E9D54-889B-4C80-A0CA-36FCF663D9BB}" dt="2023-03-13T19:05:09.576" v="107" actId="164"/>
          <ac:picMkLst>
            <pc:docMk/>
            <pc:sldMk cId="2114021896" sldId="269"/>
            <ac:picMk id="104" creationId="{00000000-0000-0000-0000-000000000000}"/>
          </ac:picMkLst>
        </pc:picChg>
      </pc:sldChg>
      <pc:sldChg chg="modSp">
        <pc:chgData name="Alban MAZEROLLES" userId="591954e9-744a-4d23-9aea-1208a3118049" providerId="ADAL" clId="{995E9D54-889B-4C80-A0CA-36FCF663D9BB}" dt="2023-03-13T19:06:32.148" v="131" actId="20577"/>
        <pc:sldMkLst>
          <pc:docMk/>
          <pc:sldMk cId="249066457" sldId="270"/>
        </pc:sldMkLst>
        <pc:spChg chg="mod">
          <ac:chgData name="Alban MAZEROLLES" userId="591954e9-744a-4d23-9aea-1208a3118049" providerId="ADAL" clId="{995E9D54-889B-4C80-A0CA-36FCF663D9BB}" dt="2023-03-13T19:06:32.148" v="131" actId="20577"/>
          <ac:spMkLst>
            <pc:docMk/>
            <pc:sldMk cId="249066457" sldId="270"/>
            <ac:spMk id="2" creationId="{00000000-0000-0000-0000-000000000000}"/>
          </ac:spMkLst>
        </pc:spChg>
      </pc:sldChg>
      <pc:sldChg chg="modSp mod">
        <pc:chgData name="Alban MAZEROLLES" userId="591954e9-744a-4d23-9aea-1208a3118049" providerId="ADAL" clId="{995E9D54-889B-4C80-A0CA-36FCF663D9BB}" dt="2023-03-13T20:54:16.600" v="799" actId="167"/>
        <pc:sldMkLst>
          <pc:docMk/>
          <pc:sldMk cId="1745260683" sldId="278"/>
        </pc:sldMkLst>
        <pc:spChg chg="mod">
          <ac:chgData name="Alban MAZEROLLES" userId="591954e9-744a-4d23-9aea-1208a3118049" providerId="ADAL" clId="{995E9D54-889B-4C80-A0CA-36FCF663D9BB}" dt="2023-03-13T20:54:01.477" v="761" actId="20577"/>
          <ac:spMkLst>
            <pc:docMk/>
            <pc:sldMk cId="1745260683" sldId="278"/>
            <ac:spMk id="2" creationId="{00000000-0000-0000-0000-000000000000}"/>
          </ac:spMkLst>
        </pc:spChg>
        <pc:picChg chg="mod ord">
          <ac:chgData name="Alban MAZEROLLES" userId="591954e9-744a-4d23-9aea-1208a3118049" providerId="ADAL" clId="{995E9D54-889B-4C80-A0CA-36FCF663D9BB}" dt="2023-03-13T20:54:16.600" v="799" actId="167"/>
          <ac:picMkLst>
            <pc:docMk/>
            <pc:sldMk cId="1745260683" sldId="278"/>
            <ac:picMk id="11" creationId="{00000000-0000-0000-0000-000000000000}"/>
          </ac:picMkLst>
        </pc:picChg>
      </pc:sldChg>
      <pc:sldChg chg="addSp modSp mod modAnim">
        <pc:chgData name="Alban MAZEROLLES" userId="591954e9-744a-4d23-9aea-1208a3118049" providerId="ADAL" clId="{995E9D54-889B-4C80-A0CA-36FCF663D9BB}" dt="2023-03-13T19:40:19.018" v="151"/>
        <pc:sldMkLst>
          <pc:docMk/>
          <pc:sldMk cId="1487215639" sldId="281"/>
        </pc:sldMkLst>
        <pc:spChg chg="add mod ord">
          <ac:chgData name="Alban MAZEROLLES" userId="591954e9-744a-4d23-9aea-1208a3118049" providerId="ADAL" clId="{995E9D54-889B-4C80-A0CA-36FCF663D9BB}" dt="2023-03-13T19:39:59.162" v="148" actId="170"/>
          <ac:spMkLst>
            <pc:docMk/>
            <pc:sldMk cId="1487215639" sldId="281"/>
            <ac:spMk id="8" creationId="{9F9C63CF-9FBC-4354-9398-63E570A09150}"/>
          </ac:spMkLst>
        </pc:spChg>
        <pc:grpChg chg="add mod">
          <ac:chgData name="Alban MAZEROLLES" userId="591954e9-744a-4d23-9aea-1208a3118049" providerId="ADAL" clId="{995E9D54-889B-4C80-A0CA-36FCF663D9BB}" dt="2023-03-13T19:39:23.501" v="145" actId="164"/>
          <ac:grpSpMkLst>
            <pc:docMk/>
            <pc:sldMk cId="1487215639" sldId="281"/>
            <ac:grpSpMk id="11" creationId="{F47B00D8-BED5-93AF-9420-ED15519755FE}"/>
          </ac:grpSpMkLst>
        </pc:grpChg>
        <pc:picChg chg="mod">
          <ac:chgData name="Alban MAZEROLLES" userId="591954e9-744a-4d23-9aea-1208a3118049" providerId="ADAL" clId="{995E9D54-889B-4C80-A0CA-36FCF663D9BB}" dt="2023-03-13T19:39:23.501" v="145" actId="164"/>
          <ac:picMkLst>
            <pc:docMk/>
            <pc:sldMk cId="1487215639" sldId="281"/>
            <ac:picMk id="7" creationId="{00000000-0000-0000-0000-000000000000}"/>
          </ac:picMkLst>
        </pc:picChg>
        <pc:picChg chg="add mod">
          <ac:chgData name="Alban MAZEROLLES" userId="591954e9-744a-4d23-9aea-1208a3118049" providerId="ADAL" clId="{995E9D54-889B-4C80-A0CA-36FCF663D9BB}" dt="2023-03-13T19:39:23.501" v="145" actId="164"/>
          <ac:picMkLst>
            <pc:docMk/>
            <pc:sldMk cId="1487215639" sldId="281"/>
            <ac:picMk id="10" creationId="{5CFEA800-EDDE-735C-2E9B-76EC8F40A18A}"/>
          </ac:picMkLst>
        </pc:picChg>
      </pc:sldChg>
      <pc:sldChg chg="modSp">
        <pc:chgData name="Alban MAZEROLLES" userId="591954e9-744a-4d23-9aea-1208a3118049" providerId="ADAL" clId="{995E9D54-889B-4C80-A0CA-36FCF663D9BB}" dt="2023-03-13T19:43:01.470" v="160" actId="20577"/>
        <pc:sldMkLst>
          <pc:docMk/>
          <pc:sldMk cId="1071077240" sldId="282"/>
        </pc:sldMkLst>
        <pc:spChg chg="mod">
          <ac:chgData name="Alban MAZEROLLES" userId="591954e9-744a-4d23-9aea-1208a3118049" providerId="ADAL" clId="{995E9D54-889B-4C80-A0CA-36FCF663D9BB}" dt="2023-03-13T19:43:01.470" v="160" actId="20577"/>
          <ac:spMkLst>
            <pc:docMk/>
            <pc:sldMk cId="1071077240" sldId="282"/>
            <ac:spMk id="2" creationId="{00000000-0000-0000-0000-000000000000}"/>
          </ac:spMkLst>
        </pc:spChg>
      </pc:sldChg>
      <pc:sldChg chg="modSp mod">
        <pc:chgData name="Alban MAZEROLLES" userId="591954e9-744a-4d23-9aea-1208a3118049" providerId="ADAL" clId="{995E9D54-889B-4C80-A0CA-36FCF663D9BB}" dt="2023-03-13T19:47:56.985" v="183" actId="20577"/>
        <pc:sldMkLst>
          <pc:docMk/>
          <pc:sldMk cId="55763559" sldId="285"/>
        </pc:sldMkLst>
        <pc:spChg chg="mod">
          <ac:chgData name="Alban MAZEROLLES" userId="591954e9-744a-4d23-9aea-1208a3118049" providerId="ADAL" clId="{995E9D54-889B-4C80-A0CA-36FCF663D9BB}" dt="2023-03-13T19:47:56.985" v="183" actId="20577"/>
          <ac:spMkLst>
            <pc:docMk/>
            <pc:sldMk cId="55763559" sldId="285"/>
            <ac:spMk id="2" creationId="{00000000-0000-0000-0000-000000000000}"/>
          </ac:spMkLst>
        </pc:spChg>
      </pc:sldChg>
      <pc:sldChg chg="modSp mod">
        <pc:chgData name="Alban MAZEROLLES" userId="591954e9-744a-4d23-9aea-1208a3118049" providerId="ADAL" clId="{995E9D54-889B-4C80-A0CA-36FCF663D9BB}" dt="2023-03-13T18:54:34.578" v="101" actId="20577"/>
        <pc:sldMkLst>
          <pc:docMk/>
          <pc:sldMk cId="1975819779" sldId="290"/>
        </pc:sldMkLst>
        <pc:spChg chg="mod">
          <ac:chgData name="Alban MAZEROLLES" userId="591954e9-744a-4d23-9aea-1208a3118049" providerId="ADAL" clId="{995E9D54-889B-4C80-A0CA-36FCF663D9BB}" dt="2023-03-13T18:54:34.578" v="101" actId="20577"/>
          <ac:spMkLst>
            <pc:docMk/>
            <pc:sldMk cId="1975819779" sldId="290"/>
            <ac:spMk id="3" creationId="{00000000-0000-0000-0000-000000000000}"/>
          </ac:spMkLst>
        </pc:spChg>
      </pc:sldChg>
      <pc:sldMasterChg chg="addSp delSp modSp mod modSldLayout">
        <pc:chgData name="Alban MAZEROLLES" userId="591954e9-744a-4d23-9aea-1208a3118049" providerId="ADAL" clId="{995E9D54-889B-4C80-A0CA-36FCF663D9BB}" dt="2023-03-13T18:41:08.397" v="51" actId="478"/>
        <pc:sldMasterMkLst>
          <pc:docMk/>
          <pc:sldMasterMk cId="1946300021" sldId="2147483660"/>
        </pc:sldMasterMkLst>
        <pc:grpChg chg="del">
          <ac:chgData name="Alban MAZEROLLES" userId="591954e9-744a-4d23-9aea-1208a3118049" providerId="ADAL" clId="{995E9D54-889B-4C80-A0CA-36FCF663D9BB}" dt="2023-03-13T18:41:04.979" v="49" actId="478"/>
          <ac:grpSpMkLst>
            <pc:docMk/>
            <pc:sldMasterMk cId="1946300021" sldId="2147483660"/>
            <ac:grpSpMk id="20" creationId="{00000000-0000-0000-0000-000000000000}"/>
          </ac:grpSpMkLst>
        </pc:grpChg>
        <pc:picChg chg="add mod">
          <ac:chgData name="Alban MAZEROLLES" userId="591954e9-744a-4d23-9aea-1208a3118049" providerId="ADAL" clId="{995E9D54-889B-4C80-A0CA-36FCF663D9BB}" dt="2023-03-13T18:41:05.269" v="50"/>
          <ac:picMkLst>
            <pc:docMk/>
            <pc:sldMasterMk cId="1946300021" sldId="2147483660"/>
            <ac:picMk id="6" creationId="{2D6EE022-99C0-A104-EFDE-7B0DD1DE950D}"/>
          </ac:picMkLst>
        </pc:picChg>
        <pc:picChg chg="del">
          <ac:chgData name="Alban MAZEROLLES" userId="591954e9-744a-4d23-9aea-1208a3118049" providerId="ADAL" clId="{995E9D54-889B-4C80-A0CA-36FCF663D9BB}" dt="2023-03-13T18:41:08.397" v="51" actId="478"/>
          <ac:picMkLst>
            <pc:docMk/>
            <pc:sldMasterMk cId="1946300021" sldId="2147483660"/>
            <ac:picMk id="19" creationId="{00000000-0000-0000-0000-000000000000}"/>
          </ac:picMkLst>
        </pc:picChg>
        <pc:sldLayoutChg chg="addSp delSp modSp mod">
          <pc:chgData name="Alban MAZEROLLES" userId="591954e9-744a-4d23-9aea-1208a3118049" providerId="ADAL" clId="{995E9D54-889B-4C80-A0CA-36FCF663D9BB}" dt="2023-03-13T18:40:07.747" v="40" actId="1076"/>
          <pc:sldLayoutMkLst>
            <pc:docMk/>
            <pc:sldMasterMk cId="1946300021" sldId="2147483660"/>
            <pc:sldLayoutMk cId="0" sldId="2147483661"/>
          </pc:sldLayoutMkLst>
          <pc:grpChg chg="add del">
            <ac:chgData name="Alban MAZEROLLES" userId="591954e9-744a-4d23-9aea-1208a3118049" providerId="ADAL" clId="{995E9D54-889B-4C80-A0CA-36FCF663D9BB}" dt="2023-03-13T18:40:02.640" v="39" actId="478"/>
            <ac:grpSpMkLst>
              <pc:docMk/>
              <pc:sldMasterMk cId="1946300021" sldId="2147483660"/>
              <pc:sldLayoutMk cId="0" sldId="2147483661"/>
              <ac:grpSpMk id="19" creationId="{00000000-0000-0000-0000-000000000000}"/>
            </ac:grpSpMkLst>
          </pc:grpChg>
          <pc:picChg chg="add del mod">
            <ac:chgData name="Alban MAZEROLLES" userId="591954e9-744a-4d23-9aea-1208a3118049" providerId="ADAL" clId="{995E9D54-889B-4C80-A0CA-36FCF663D9BB}" dt="2023-03-13T18:39:39.665" v="32" actId="478"/>
            <ac:picMkLst>
              <pc:docMk/>
              <pc:sldMasterMk cId="1946300021" sldId="2147483660"/>
              <pc:sldLayoutMk cId="0" sldId="2147483661"/>
              <ac:picMk id="6" creationId="{8DDF3D6B-B865-5F58-13C0-851933BC9884}"/>
            </ac:picMkLst>
          </pc:picChg>
          <pc:picChg chg="add mod">
            <ac:chgData name="Alban MAZEROLLES" userId="591954e9-744a-4d23-9aea-1208a3118049" providerId="ADAL" clId="{995E9D54-889B-4C80-A0CA-36FCF663D9BB}" dt="2023-03-13T18:40:07.747" v="40" actId="1076"/>
            <ac:picMkLst>
              <pc:docMk/>
              <pc:sldMasterMk cId="1946300021" sldId="2147483660"/>
              <pc:sldLayoutMk cId="0" sldId="2147483661"/>
              <ac:picMk id="8" creationId="{9C6AD5FA-FC0E-1142-25FE-26CD5E5073E2}"/>
            </ac:picMkLst>
          </pc:picChg>
        </pc:sldLayoutChg>
        <pc:sldLayoutChg chg="addSp delSp modSp mod">
          <pc:chgData name="Alban MAZEROLLES" userId="591954e9-744a-4d23-9aea-1208a3118049" providerId="ADAL" clId="{995E9D54-889B-4C80-A0CA-36FCF663D9BB}" dt="2023-03-13T18:40:13.020" v="42"/>
          <pc:sldLayoutMkLst>
            <pc:docMk/>
            <pc:sldMasterMk cId="1946300021" sldId="2147483660"/>
            <pc:sldLayoutMk cId="0" sldId="2147483664"/>
          </pc:sldLayoutMkLst>
          <pc:grpChg chg="del">
            <ac:chgData name="Alban MAZEROLLES" userId="591954e9-744a-4d23-9aea-1208a3118049" providerId="ADAL" clId="{995E9D54-889B-4C80-A0CA-36FCF663D9BB}" dt="2023-03-13T18:40:12.501" v="41" actId="478"/>
            <ac:grpSpMkLst>
              <pc:docMk/>
              <pc:sldMasterMk cId="1946300021" sldId="2147483660"/>
              <pc:sldLayoutMk cId="0" sldId="2147483664"/>
              <ac:grpSpMk id="22" creationId="{00000000-0000-0000-0000-000000000000}"/>
            </ac:grpSpMkLst>
          </pc:grpChg>
          <pc:picChg chg="add mod">
            <ac:chgData name="Alban MAZEROLLES" userId="591954e9-744a-4d23-9aea-1208a3118049" providerId="ADAL" clId="{995E9D54-889B-4C80-A0CA-36FCF663D9BB}" dt="2023-03-13T18:40:13.020" v="42"/>
            <ac:picMkLst>
              <pc:docMk/>
              <pc:sldMasterMk cId="1946300021" sldId="2147483660"/>
              <pc:sldLayoutMk cId="0" sldId="2147483664"/>
              <ac:picMk id="2" creationId="{C8C1C6AA-6082-7E91-990F-33B065C99189}"/>
            </ac:picMkLst>
          </pc:picChg>
        </pc:sldLayoutChg>
        <pc:sldLayoutChg chg="addSp delSp modSp mod">
          <pc:chgData name="Alban MAZEROLLES" userId="591954e9-744a-4d23-9aea-1208a3118049" providerId="ADAL" clId="{995E9D54-889B-4C80-A0CA-36FCF663D9BB}" dt="2023-03-13T18:40:17.755" v="44"/>
          <pc:sldLayoutMkLst>
            <pc:docMk/>
            <pc:sldMasterMk cId="1946300021" sldId="2147483660"/>
            <pc:sldLayoutMk cId="0" sldId="2147483665"/>
          </pc:sldLayoutMkLst>
          <pc:grpChg chg="del">
            <ac:chgData name="Alban MAZEROLLES" userId="591954e9-744a-4d23-9aea-1208a3118049" providerId="ADAL" clId="{995E9D54-889B-4C80-A0CA-36FCF663D9BB}" dt="2023-03-13T18:40:17.445" v="43" actId="478"/>
            <ac:grpSpMkLst>
              <pc:docMk/>
              <pc:sldMasterMk cId="1946300021" sldId="2147483660"/>
              <pc:sldLayoutMk cId="0" sldId="2147483665"/>
              <ac:grpSpMk id="20" creationId="{00000000-0000-0000-0000-000000000000}"/>
            </ac:grpSpMkLst>
          </pc:grpChg>
          <pc:picChg chg="add mod">
            <ac:chgData name="Alban MAZEROLLES" userId="591954e9-744a-4d23-9aea-1208a3118049" providerId="ADAL" clId="{995E9D54-889B-4C80-A0CA-36FCF663D9BB}" dt="2023-03-13T18:40:17.755" v="44"/>
            <ac:picMkLst>
              <pc:docMk/>
              <pc:sldMasterMk cId="1946300021" sldId="2147483660"/>
              <pc:sldLayoutMk cId="0" sldId="2147483665"/>
              <ac:picMk id="2" creationId="{D9F55A6B-F4E1-EDD7-FA6B-C3B4D57D2C42}"/>
            </ac:picMkLst>
          </pc:picChg>
        </pc:sldLayoutChg>
        <pc:sldLayoutChg chg="addSp delSp modSp">
          <pc:chgData name="Alban MAZEROLLES" userId="591954e9-744a-4d23-9aea-1208a3118049" providerId="ADAL" clId="{995E9D54-889B-4C80-A0CA-36FCF663D9BB}" dt="2023-03-13T18:40:43.395" v="48"/>
          <pc:sldLayoutMkLst>
            <pc:docMk/>
            <pc:sldMasterMk cId="1946300021" sldId="2147483660"/>
            <pc:sldLayoutMk cId="0" sldId="2147483666"/>
          </pc:sldLayoutMkLst>
          <pc:spChg chg="add mod">
            <ac:chgData name="Alban MAZEROLLES" userId="591954e9-744a-4d23-9aea-1208a3118049" providerId="ADAL" clId="{995E9D54-889B-4C80-A0CA-36FCF663D9BB}" dt="2023-03-13T18:40:42.038" v="46"/>
            <ac:spMkLst>
              <pc:docMk/>
              <pc:sldMasterMk cId="1946300021" sldId="2147483660"/>
              <pc:sldLayoutMk cId="0" sldId="2147483666"/>
              <ac:spMk id="2" creationId="{A8C52C4B-C07F-3CA1-7528-788473CAC7BF}"/>
            </ac:spMkLst>
          </pc:spChg>
          <pc:spChg chg="add mod">
            <ac:chgData name="Alban MAZEROLLES" userId="591954e9-744a-4d23-9aea-1208a3118049" providerId="ADAL" clId="{995E9D54-889B-4C80-A0CA-36FCF663D9BB}" dt="2023-03-13T18:40:42.038" v="46"/>
            <ac:spMkLst>
              <pc:docMk/>
              <pc:sldMasterMk cId="1946300021" sldId="2147483660"/>
              <pc:sldLayoutMk cId="0" sldId="2147483666"/>
              <ac:spMk id="3" creationId="{58185E39-6A7C-E156-4286-B0BDA44111C1}"/>
            </ac:spMkLst>
          </pc:spChg>
          <pc:spChg chg="add mod">
            <ac:chgData name="Alban MAZEROLLES" userId="591954e9-744a-4d23-9aea-1208a3118049" providerId="ADAL" clId="{995E9D54-889B-4C80-A0CA-36FCF663D9BB}" dt="2023-03-13T18:40:43.395" v="48"/>
            <ac:spMkLst>
              <pc:docMk/>
              <pc:sldMasterMk cId="1946300021" sldId="2147483660"/>
              <pc:sldLayoutMk cId="0" sldId="2147483666"/>
              <ac:spMk id="4" creationId="{027DCDA3-F33B-878E-8ECF-A72C2F0818AC}"/>
            </ac:spMkLst>
          </pc:spChg>
          <pc:spChg chg="del">
            <ac:chgData name="Alban MAZEROLLES" userId="591954e9-744a-4d23-9aea-1208a3118049" providerId="ADAL" clId="{995E9D54-889B-4C80-A0CA-36FCF663D9BB}" dt="2023-03-13T18:40:41.468" v="45"/>
            <ac:spMkLst>
              <pc:docMk/>
              <pc:sldMasterMk cId="1946300021" sldId="2147483660"/>
              <pc:sldLayoutMk cId="0" sldId="2147483666"/>
              <ac:spMk id="12" creationId="{00000000-0000-0000-0000-000000000000}"/>
            </ac:spMkLst>
          </pc:spChg>
          <pc:spChg chg="del">
            <ac:chgData name="Alban MAZEROLLES" userId="591954e9-744a-4d23-9aea-1208a3118049" providerId="ADAL" clId="{995E9D54-889B-4C80-A0CA-36FCF663D9BB}" dt="2023-03-13T18:40:42.982" v="47"/>
            <ac:spMkLst>
              <pc:docMk/>
              <pc:sldMasterMk cId="1946300021" sldId="2147483660"/>
              <pc:sldLayoutMk cId="0" sldId="2147483666"/>
              <ac:spMk id="16" creationId="{00000000-0000-0000-0000-000000000000}"/>
            </ac:spMkLst>
          </pc:spChg>
          <pc:spChg chg="del">
            <ac:chgData name="Alban MAZEROLLES" userId="591954e9-744a-4d23-9aea-1208a3118049" providerId="ADAL" clId="{995E9D54-889B-4C80-A0CA-36FCF663D9BB}" dt="2023-03-13T18:40:41.468" v="45"/>
            <ac:spMkLst>
              <pc:docMk/>
              <pc:sldMasterMk cId="1946300021" sldId="2147483660"/>
              <pc:sldLayoutMk cId="0" sldId="2147483666"/>
              <ac:spMk id="17" creationId="{00000000-0000-0000-0000-000000000000}"/>
            </ac:spMkLst>
          </pc:spChg>
          <pc:spChg chg="del">
            <ac:chgData name="Alban MAZEROLLES" userId="591954e9-744a-4d23-9aea-1208a3118049" providerId="ADAL" clId="{995E9D54-889B-4C80-A0CA-36FCF663D9BB}" dt="2023-03-13T18:40:41.468" v="45"/>
            <ac:spMkLst>
              <pc:docMk/>
              <pc:sldMasterMk cId="1946300021" sldId="2147483660"/>
              <pc:sldLayoutMk cId="0" sldId="2147483666"/>
              <ac:spMk id="18" creationId="{00000000-0000-0000-0000-000000000000}"/>
            </ac:spMkLst>
          </pc:spChg>
        </pc:sldLayoutChg>
      </pc:sldMasterChg>
    </pc:docChg>
  </pc:docChgLst>
  <pc:docChgLst>
    <pc:chgData name="Alban MAZEROLLES" userId="591954e9-744a-4d23-9aea-1208a3118049" providerId="ADAL" clId="{A24A621F-E6B2-4AB0-93C6-82CC41E60B00}"/>
    <pc:docChg chg="modSld">
      <pc:chgData name="Alban MAZEROLLES" userId="591954e9-744a-4d23-9aea-1208a3118049" providerId="ADAL" clId="{A24A621F-E6B2-4AB0-93C6-82CC41E60B00}" dt="2023-03-14T18:03:53.989" v="18" actId="20577"/>
      <pc:docMkLst>
        <pc:docMk/>
      </pc:docMkLst>
      <pc:sldChg chg="modSp mod">
        <pc:chgData name="Alban MAZEROLLES" userId="591954e9-744a-4d23-9aea-1208a3118049" providerId="ADAL" clId="{A24A621F-E6B2-4AB0-93C6-82CC41E60B00}" dt="2023-03-14T18:03:53.989" v="18" actId="20577"/>
        <pc:sldMkLst>
          <pc:docMk/>
          <pc:sldMk cId="55763559" sldId="285"/>
        </pc:sldMkLst>
        <pc:spChg chg="mod">
          <ac:chgData name="Alban MAZEROLLES" userId="591954e9-744a-4d23-9aea-1208a3118049" providerId="ADAL" clId="{A24A621F-E6B2-4AB0-93C6-82CC41E60B00}" dt="2023-03-14T18:03:53.989" v="18" actId="20577"/>
          <ac:spMkLst>
            <pc:docMk/>
            <pc:sldMk cId="55763559" sldId="285"/>
            <ac:spMk id="2" creationId="{00000000-0000-0000-0000-000000000000}"/>
          </ac:spMkLst>
        </pc:spChg>
      </pc:sldChg>
    </pc:docChg>
  </pc:docChgLst>
  <pc:docChgLst>
    <pc:chgData name="Alban MAZEROLLES" userId="591954e9-744a-4d23-9aea-1208a3118049" providerId="ADAL" clId="{F9B683C3-822A-490B-9238-5F8DC36C9AF9}"/>
    <pc:docChg chg="undo custSel addSld delSld modSld">
      <pc:chgData name="Alban MAZEROLLES" userId="591954e9-744a-4d23-9aea-1208a3118049" providerId="ADAL" clId="{F9B683C3-822A-490B-9238-5F8DC36C9AF9}" dt="2023-03-14T08:41:54.751" v="1732" actId="113"/>
      <pc:docMkLst>
        <pc:docMk/>
      </pc:docMkLst>
      <pc:sldChg chg="modSp">
        <pc:chgData name="Alban MAZEROLLES" userId="591954e9-744a-4d23-9aea-1208a3118049" providerId="ADAL" clId="{F9B683C3-822A-490B-9238-5F8DC36C9AF9}" dt="2023-03-14T05:21:16.398" v="27" actId="20577"/>
        <pc:sldMkLst>
          <pc:docMk/>
          <pc:sldMk cId="2036899316" sldId="259"/>
        </pc:sldMkLst>
        <pc:spChg chg="mod">
          <ac:chgData name="Alban MAZEROLLES" userId="591954e9-744a-4d23-9aea-1208a3118049" providerId="ADAL" clId="{F9B683C3-822A-490B-9238-5F8DC36C9AF9}" dt="2023-03-14T05:21:16.398" v="27" actId="20577"/>
          <ac:spMkLst>
            <pc:docMk/>
            <pc:sldMk cId="2036899316" sldId="259"/>
            <ac:spMk id="2" creationId="{00000000-0000-0000-0000-000000000000}"/>
          </ac:spMkLst>
        </pc:spChg>
      </pc:sldChg>
      <pc:sldChg chg="modSp mod modAnim modShow">
        <pc:chgData name="Alban MAZEROLLES" userId="591954e9-744a-4d23-9aea-1208a3118049" providerId="ADAL" clId="{F9B683C3-822A-490B-9238-5F8DC36C9AF9}" dt="2023-03-14T05:26:25.059" v="117" actId="729"/>
        <pc:sldMkLst>
          <pc:docMk/>
          <pc:sldMk cId="1496727874" sldId="260"/>
        </pc:sldMkLst>
        <pc:spChg chg="mod">
          <ac:chgData name="Alban MAZEROLLES" userId="591954e9-744a-4d23-9aea-1208a3118049" providerId="ADAL" clId="{F9B683C3-822A-490B-9238-5F8DC36C9AF9}" dt="2023-03-14T05:26:15.397" v="116" actId="113"/>
          <ac:spMkLst>
            <pc:docMk/>
            <pc:sldMk cId="1496727874" sldId="260"/>
            <ac:spMk id="2" creationId="{00000000-0000-0000-0000-000000000000}"/>
          </ac:spMkLst>
        </pc:spChg>
      </pc:sldChg>
      <pc:sldChg chg="modSp">
        <pc:chgData name="Alban MAZEROLLES" userId="591954e9-744a-4d23-9aea-1208a3118049" providerId="ADAL" clId="{F9B683C3-822A-490B-9238-5F8DC36C9AF9}" dt="2023-03-14T05:26:59.818" v="135" actId="20577"/>
        <pc:sldMkLst>
          <pc:docMk/>
          <pc:sldMk cId="1264372442" sldId="264"/>
        </pc:sldMkLst>
        <pc:spChg chg="mod">
          <ac:chgData name="Alban MAZEROLLES" userId="591954e9-744a-4d23-9aea-1208a3118049" providerId="ADAL" clId="{F9B683C3-822A-490B-9238-5F8DC36C9AF9}" dt="2023-03-14T05:26:59.818" v="135" actId="20577"/>
          <ac:spMkLst>
            <pc:docMk/>
            <pc:sldMk cId="1264372442" sldId="264"/>
            <ac:spMk id="2" creationId="{00000000-0000-0000-0000-000000000000}"/>
          </ac:spMkLst>
        </pc:spChg>
      </pc:sldChg>
      <pc:sldChg chg="modSp mod">
        <pc:chgData name="Alban MAZEROLLES" userId="591954e9-744a-4d23-9aea-1208a3118049" providerId="ADAL" clId="{F9B683C3-822A-490B-9238-5F8DC36C9AF9}" dt="2023-03-14T05:33:23.281" v="739" actId="113"/>
        <pc:sldMkLst>
          <pc:docMk/>
          <pc:sldMk cId="880154220" sldId="266"/>
        </pc:sldMkLst>
        <pc:spChg chg="mod">
          <ac:chgData name="Alban MAZEROLLES" userId="591954e9-744a-4d23-9aea-1208a3118049" providerId="ADAL" clId="{F9B683C3-822A-490B-9238-5F8DC36C9AF9}" dt="2023-03-14T05:33:23.281" v="739" actId="113"/>
          <ac:spMkLst>
            <pc:docMk/>
            <pc:sldMk cId="880154220" sldId="266"/>
            <ac:spMk id="2" creationId="{00000000-0000-0000-0000-000000000000}"/>
          </ac:spMkLst>
        </pc:spChg>
      </pc:sldChg>
      <pc:sldChg chg="modSp mod">
        <pc:chgData name="Alban MAZEROLLES" userId="591954e9-744a-4d23-9aea-1208a3118049" providerId="ADAL" clId="{F9B683C3-822A-490B-9238-5F8DC36C9AF9}" dt="2023-03-14T05:49:10.916" v="838" actId="20577"/>
        <pc:sldMkLst>
          <pc:docMk/>
          <pc:sldMk cId="1071077240" sldId="282"/>
        </pc:sldMkLst>
        <pc:spChg chg="mod">
          <ac:chgData name="Alban MAZEROLLES" userId="591954e9-744a-4d23-9aea-1208a3118049" providerId="ADAL" clId="{F9B683C3-822A-490B-9238-5F8DC36C9AF9}" dt="2023-03-14T05:49:10.916" v="838" actId="20577"/>
          <ac:spMkLst>
            <pc:docMk/>
            <pc:sldMk cId="1071077240" sldId="282"/>
            <ac:spMk id="4" creationId="{00000000-0000-0000-0000-000000000000}"/>
          </ac:spMkLst>
        </pc:spChg>
      </pc:sldChg>
      <pc:sldChg chg="modSp add mod">
        <pc:chgData name="Alban MAZEROLLES" userId="591954e9-744a-4d23-9aea-1208a3118049" providerId="ADAL" clId="{F9B683C3-822A-490B-9238-5F8DC36C9AF9}" dt="2023-03-14T05:48:40.076" v="836" actId="20577"/>
        <pc:sldMkLst>
          <pc:docMk/>
          <pc:sldMk cId="1088231047" sldId="293"/>
        </pc:sldMkLst>
        <pc:spChg chg="mod">
          <ac:chgData name="Alban MAZEROLLES" userId="591954e9-744a-4d23-9aea-1208a3118049" providerId="ADAL" clId="{F9B683C3-822A-490B-9238-5F8DC36C9AF9}" dt="2023-03-14T05:48:40.076" v="836" actId="20577"/>
          <ac:spMkLst>
            <pc:docMk/>
            <pc:sldMk cId="1088231047" sldId="293"/>
            <ac:spMk id="2" creationId="{00000000-0000-0000-0000-000000000000}"/>
          </ac:spMkLst>
        </pc:spChg>
        <pc:spChg chg="mod">
          <ac:chgData name="Alban MAZEROLLES" userId="591954e9-744a-4d23-9aea-1208a3118049" providerId="ADAL" clId="{F9B683C3-822A-490B-9238-5F8DC36C9AF9}" dt="2023-03-14T05:48:20.960" v="781" actId="20577"/>
          <ac:spMkLst>
            <pc:docMk/>
            <pc:sldMk cId="1088231047" sldId="293"/>
            <ac:spMk id="4" creationId="{00000000-0000-0000-0000-000000000000}"/>
          </ac:spMkLst>
        </pc:spChg>
      </pc:sldChg>
      <pc:sldChg chg="addSp modSp new mod">
        <pc:chgData name="Alban MAZEROLLES" userId="591954e9-744a-4d23-9aea-1208a3118049" providerId="ADAL" clId="{F9B683C3-822A-490B-9238-5F8DC36C9AF9}" dt="2023-03-14T06:16:10.787" v="1482" actId="20577"/>
        <pc:sldMkLst>
          <pc:docMk/>
          <pc:sldMk cId="613584462" sldId="294"/>
        </pc:sldMkLst>
        <pc:spChg chg="mod">
          <ac:chgData name="Alban MAZEROLLES" userId="591954e9-744a-4d23-9aea-1208a3118049" providerId="ADAL" clId="{F9B683C3-822A-490B-9238-5F8DC36C9AF9}" dt="2023-03-14T06:16:10.787" v="1482" actId="20577"/>
          <ac:spMkLst>
            <pc:docMk/>
            <pc:sldMk cId="613584462" sldId="294"/>
            <ac:spMk id="2" creationId="{202AA05F-C5A9-3DEA-6A21-B0C91AB478D9}"/>
          </ac:spMkLst>
        </pc:spChg>
        <pc:spChg chg="mod">
          <ac:chgData name="Alban MAZEROLLES" userId="591954e9-744a-4d23-9aea-1208a3118049" providerId="ADAL" clId="{F9B683C3-822A-490B-9238-5F8DC36C9AF9}" dt="2023-03-14T05:50:27.271" v="920" actId="20577"/>
          <ac:spMkLst>
            <pc:docMk/>
            <pc:sldMk cId="613584462" sldId="294"/>
            <ac:spMk id="3" creationId="{54DED68C-E388-83AA-7262-2D08FEF31A6D}"/>
          </ac:spMkLst>
        </pc:spChg>
        <pc:picChg chg="add mod ord">
          <ac:chgData name="Alban MAZEROLLES" userId="591954e9-744a-4d23-9aea-1208a3118049" providerId="ADAL" clId="{F9B683C3-822A-490B-9238-5F8DC36C9AF9}" dt="2023-03-14T05:57:48.132" v="999" actId="1076"/>
          <ac:picMkLst>
            <pc:docMk/>
            <pc:sldMk cId="613584462" sldId="294"/>
            <ac:picMk id="7" creationId="{5424B5C8-0C6A-F376-5A9A-816385162BCA}"/>
          </ac:picMkLst>
        </pc:picChg>
        <pc:picChg chg="add mod">
          <ac:chgData name="Alban MAZEROLLES" userId="591954e9-744a-4d23-9aea-1208a3118049" providerId="ADAL" clId="{F9B683C3-822A-490B-9238-5F8DC36C9AF9}" dt="2023-03-14T05:57:39.314" v="996" actId="1076"/>
          <ac:picMkLst>
            <pc:docMk/>
            <pc:sldMk cId="613584462" sldId="294"/>
            <ac:picMk id="9" creationId="{44D9FEC6-6235-CCBA-AD6C-CFD9DEE003DC}"/>
          </ac:picMkLst>
        </pc:picChg>
      </pc:sldChg>
      <pc:sldChg chg="delSp modSp add mod">
        <pc:chgData name="Alban MAZEROLLES" userId="591954e9-744a-4d23-9aea-1208a3118049" providerId="ADAL" clId="{F9B683C3-822A-490B-9238-5F8DC36C9AF9}" dt="2023-03-14T08:41:54.751" v="1732" actId="113"/>
        <pc:sldMkLst>
          <pc:docMk/>
          <pc:sldMk cId="3017377561" sldId="295"/>
        </pc:sldMkLst>
        <pc:spChg chg="mod">
          <ac:chgData name="Alban MAZEROLLES" userId="591954e9-744a-4d23-9aea-1208a3118049" providerId="ADAL" clId="{F9B683C3-822A-490B-9238-5F8DC36C9AF9}" dt="2023-03-14T08:41:54.751" v="1732" actId="113"/>
          <ac:spMkLst>
            <pc:docMk/>
            <pc:sldMk cId="3017377561" sldId="295"/>
            <ac:spMk id="2" creationId="{202AA05F-C5A9-3DEA-6A21-B0C91AB478D9}"/>
          </ac:spMkLst>
        </pc:spChg>
        <pc:spChg chg="mod">
          <ac:chgData name="Alban MAZEROLLES" userId="591954e9-744a-4d23-9aea-1208a3118049" providerId="ADAL" clId="{F9B683C3-822A-490B-9238-5F8DC36C9AF9}" dt="2023-03-14T08:41:26.809" v="1664" actId="20577"/>
          <ac:spMkLst>
            <pc:docMk/>
            <pc:sldMk cId="3017377561" sldId="295"/>
            <ac:spMk id="3" creationId="{54DED68C-E388-83AA-7262-2D08FEF31A6D}"/>
          </ac:spMkLst>
        </pc:spChg>
        <pc:picChg chg="del">
          <ac:chgData name="Alban MAZEROLLES" userId="591954e9-744a-4d23-9aea-1208a3118049" providerId="ADAL" clId="{F9B683C3-822A-490B-9238-5F8DC36C9AF9}" dt="2023-03-14T06:32:04.740" v="1483" actId="478"/>
          <ac:picMkLst>
            <pc:docMk/>
            <pc:sldMk cId="3017377561" sldId="295"/>
            <ac:picMk id="7" creationId="{5424B5C8-0C6A-F376-5A9A-816385162BCA}"/>
          </ac:picMkLst>
        </pc:picChg>
        <pc:picChg chg="del">
          <ac:chgData name="Alban MAZEROLLES" userId="591954e9-744a-4d23-9aea-1208a3118049" providerId="ADAL" clId="{F9B683C3-822A-490B-9238-5F8DC36C9AF9}" dt="2023-03-14T06:32:06.207" v="1484" actId="478"/>
          <ac:picMkLst>
            <pc:docMk/>
            <pc:sldMk cId="3017377561" sldId="295"/>
            <ac:picMk id="9" creationId="{44D9FEC6-6235-CCBA-AD6C-CFD9DEE003DC}"/>
          </ac:picMkLst>
        </pc:picChg>
      </pc:sldChg>
      <pc:sldChg chg="new del">
        <pc:chgData name="Alban MAZEROLLES" userId="591954e9-744a-4d23-9aea-1208a3118049" providerId="ADAL" clId="{F9B683C3-822A-490B-9238-5F8DC36C9AF9}" dt="2023-03-14T08:41:09.270" v="1629" actId="47"/>
        <pc:sldMkLst>
          <pc:docMk/>
          <pc:sldMk cId="9033564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21BC8-12B5-BA43-AB33-3A9B76B2C799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CC21-3531-0944-87A6-8F9773448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67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2D2FC-CE87-AC47-AE71-98EE475758D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98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bg>
      <p:bgPr>
        <a:solidFill>
          <a:srgbClr val="175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latin typeface="Century Gothic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658100" y="5769656"/>
            <a:ext cx="4059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fr-FR" sz="1400" dirty="0">
                <a:solidFill>
                  <a:schemeClr val="bg1"/>
                </a:solidFill>
              </a:rPr>
              <a:t>Alban MAZEROLLES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6AD5FA-FC0E-1142-25FE-26CD5E507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0686" y="6093430"/>
            <a:ext cx="1570182" cy="7504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099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53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09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67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21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8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77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5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3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1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4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73592" y="6447417"/>
            <a:ext cx="7184508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C1C6AA-6082-7E91-990F-33B065C99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0686" y="6093430"/>
            <a:ext cx="1570182" cy="7504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fond sombre">
    <p:bg>
      <p:bgPr>
        <a:solidFill>
          <a:srgbClr val="175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latin typeface="Century Gothic" pitchFamily="34" charset="0"/>
            </a:endParaRPr>
          </a:p>
        </p:txBody>
      </p:sp>
      <p:sp>
        <p:nvSpPr>
          <p:cNvPr id="15" name="Espace réservé du texte 25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4" y="1546825"/>
            <a:ext cx="11243732" cy="964363"/>
          </a:xfrm>
        </p:spPr>
        <p:txBody>
          <a:bodyPr anchor="t" anchorCtr="0"/>
          <a:lstStyle>
            <a:lvl1pPr marL="0" indent="0" algn="ctr">
              <a:buFontTx/>
              <a:buNone/>
              <a:defRPr sz="5400" b="1" cap="all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 cap="all" baseline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482600" y="2511189"/>
            <a:ext cx="11235266" cy="563576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fr-FR" cap="all" baseline="0" dirty="0"/>
              <a:t>Titre de section</a:t>
            </a:r>
            <a:endParaRPr lang="fr-FR" dirty="0"/>
          </a:p>
        </p:txBody>
      </p: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F55A6B-F4E1-EDD7-FA6B-C3B4D57D2C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0686" y="6093430"/>
            <a:ext cx="1570182" cy="7504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0" y="1104901"/>
            <a:ext cx="5631191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791" y="1100206"/>
            <a:ext cx="762663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8C52C4B-C07F-3CA1-7528-788473CAC7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85E39-6A7C-E156-4286-B0BDA44111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27DCDA3-F33B-878E-8ECF-A72C2F0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099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53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09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08751"/>
            <a:ext cx="8443560" cy="21782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b="1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/>
              <a:t>Dev Web en python avec Flask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2561" y="6508751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89356" y="6561696"/>
            <a:ext cx="2394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|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6EE022-99C0-A104-EFDE-7B0DD1DE950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520686" y="6093430"/>
            <a:ext cx="1570182" cy="7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ormulaire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ormulaire_css1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ozilla.org/fr/docs/Web/CSS/transition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queuniversity.com/library/responsive/1-non-responsive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INITIATION AU DÉVELOPPEMENT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En python avec Flask</a:t>
            </a:r>
          </a:p>
        </p:txBody>
      </p:sp>
    </p:spTree>
    <p:extLst>
      <p:ext uri="{BB962C8B-B14F-4D97-AF65-F5344CB8AC3E}">
        <p14:creationId xmlns:p14="http://schemas.microsoft.com/office/powerpoint/2010/main" val="177239987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et particularités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client-serveur</a:t>
            </a:r>
          </a:p>
        </p:txBody>
      </p:sp>
    </p:spTree>
    <p:extLst>
      <p:ext uri="{BB962C8B-B14F-4D97-AF65-F5344CB8AC3E}">
        <p14:creationId xmlns:p14="http://schemas.microsoft.com/office/powerpoint/2010/main" val="19758197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En opposition à un logiciel qui fonctionne de manière autonome sur votre ordinateur</a:t>
            </a:r>
          </a:p>
          <a:p>
            <a:pPr lvl="1"/>
            <a:r>
              <a:rPr lang="fr-FR" dirty="0"/>
              <a:t>application bureau</a:t>
            </a:r>
          </a:p>
          <a:p>
            <a:pPr lvl="1"/>
            <a:r>
              <a:rPr lang="fr-FR" dirty="0"/>
              <a:t>nécessite une installation</a:t>
            </a:r>
          </a:p>
          <a:p>
            <a:pPr lvl="1"/>
            <a:endParaRPr lang="fr-FR" dirty="0"/>
          </a:p>
          <a:p>
            <a:r>
              <a:rPr lang="fr-FR" dirty="0"/>
              <a:t>Au moins 2 ordinateurs mis en jeu :</a:t>
            </a:r>
          </a:p>
          <a:p>
            <a:pPr lvl="1"/>
            <a:r>
              <a:rPr lang="fr-FR" dirty="0"/>
              <a:t>le vôtre : le client</a:t>
            </a:r>
          </a:p>
          <a:p>
            <a:pPr lvl="2"/>
            <a:r>
              <a:rPr lang="fr-FR" dirty="0"/>
              <a:t>ne connaît rien du site ou de l’appli web</a:t>
            </a:r>
          </a:p>
          <a:p>
            <a:pPr lvl="2"/>
            <a:r>
              <a:rPr lang="fr-FR" dirty="0"/>
              <a:t>utilise généralement un navigateur web</a:t>
            </a:r>
          </a:p>
          <a:p>
            <a:pPr lvl="2"/>
            <a:r>
              <a:rPr lang="fr-FR" dirty="0"/>
              <a:t>quelques fois utilise une application bureau non-autonome (ne peut pas tout faire seule) =&gt; </a:t>
            </a:r>
            <a:r>
              <a:rPr lang="fr-FR" b="1" dirty="0"/>
              <a:t>client lourd</a:t>
            </a:r>
          </a:p>
          <a:p>
            <a:pPr lvl="1"/>
            <a:r>
              <a:rPr lang="fr-FR" dirty="0"/>
              <a:t>l’ordinateur qui contient le contenu de votre application ou votre site web : le serveur</a:t>
            </a:r>
          </a:p>
          <a:p>
            <a:pPr lvl="1"/>
            <a:endParaRPr lang="fr-FR" dirty="0"/>
          </a:p>
          <a:p>
            <a:r>
              <a:rPr lang="fr-FR" dirty="0"/>
              <a:t>Nécessite une liaison entre les deux machines</a:t>
            </a:r>
          </a:p>
          <a:p>
            <a:pPr lvl="1"/>
            <a:r>
              <a:rPr lang="fr-FR" dirty="0"/>
              <a:t>généralement internet</a:t>
            </a:r>
          </a:p>
          <a:p>
            <a:pPr lvl="1"/>
            <a:r>
              <a:rPr lang="fr-FR" dirty="0"/>
              <a:t>possible néanmoins en interne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client-serveur	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En quoi cela consiste ?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084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client-serveur	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12</a:t>
            </a:fld>
            <a:endParaRPr lang="fr-FR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</p:spPr>
        <p:txBody>
          <a:bodyPr/>
          <a:lstStyle/>
          <a:p>
            <a:r>
              <a:rPr lang="fr-FR" dirty="0"/>
              <a:t>Représentation schématique</a:t>
            </a:r>
          </a:p>
        </p:txBody>
      </p:sp>
      <p:sp>
        <p:nvSpPr>
          <p:cNvPr id="7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6873421" y="258657"/>
            <a:ext cx="3163207" cy="411162"/>
          </a:xfrm>
        </p:spPr>
        <p:txBody>
          <a:bodyPr/>
          <a:lstStyle/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4C0CCB4-8E97-2D60-B57C-766B4AB2F02B}"/>
              </a:ext>
            </a:extLst>
          </p:cNvPr>
          <p:cNvGrpSpPr/>
          <p:nvPr/>
        </p:nvGrpSpPr>
        <p:grpSpPr>
          <a:xfrm>
            <a:off x="1312228" y="1104354"/>
            <a:ext cx="9298837" cy="5404398"/>
            <a:chOff x="1312228" y="1104354"/>
            <a:chExt cx="9298837" cy="5404398"/>
          </a:xfrm>
        </p:grpSpPr>
        <p:pic>
          <p:nvPicPr>
            <p:cNvPr id="104" name="Image 10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228" y="1104354"/>
              <a:ext cx="9298837" cy="5404398"/>
            </a:xfrm>
            <a:prstGeom prst="rect">
              <a:avLst/>
            </a:prstGeom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50EF5911-8DF5-5B98-B040-426F63E7C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6164" y="3337997"/>
              <a:ext cx="1320987" cy="471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0218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Modèle obligatoire pour le web (si pas peer-to-peer)</a:t>
            </a:r>
          </a:p>
          <a:p>
            <a:endParaRPr lang="fr-FR" dirty="0"/>
          </a:p>
          <a:p>
            <a:r>
              <a:rPr lang="fr-FR" dirty="0"/>
              <a:t>Utilisation de plusieurs langages informatiques (en plus du HTML et CSS), chacun ayant :</a:t>
            </a:r>
          </a:p>
          <a:p>
            <a:pPr lvl="1"/>
            <a:r>
              <a:rPr lang="fr-FR" dirty="0"/>
              <a:t>une syntaxe différente,</a:t>
            </a:r>
          </a:p>
          <a:p>
            <a:pPr lvl="1"/>
            <a:r>
              <a:rPr lang="fr-FR" dirty="0"/>
              <a:t>une philosophie différente.</a:t>
            </a:r>
          </a:p>
          <a:p>
            <a:pPr lvl="1"/>
            <a:r>
              <a:rPr lang="fr-FR" dirty="0"/>
              <a:t>Pas directement lié à l’architecture client-serveur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Il est nécessaire de tenir compte de la taille des différents dispositifs =&gt; </a:t>
            </a:r>
            <a:r>
              <a:rPr lang="fr-FR" b="1" dirty="0"/>
              <a:t>responsive design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Appel de la bonne ressource grâce aux URL (</a:t>
            </a:r>
            <a:r>
              <a:rPr lang="fr-FR" b="1" dirty="0"/>
              <a:t>U</a:t>
            </a:r>
            <a:r>
              <a:rPr lang="fr-FR" dirty="0"/>
              <a:t>niform </a:t>
            </a:r>
            <a:r>
              <a:rPr lang="fr-FR" b="1" dirty="0"/>
              <a:t>R</a:t>
            </a:r>
            <a:r>
              <a:rPr lang="fr-FR" dirty="0"/>
              <a:t>esource </a:t>
            </a:r>
            <a:r>
              <a:rPr lang="fr-FR" b="1" dirty="0"/>
              <a:t>L</a:t>
            </a:r>
            <a:r>
              <a:rPr lang="fr-FR" dirty="0"/>
              <a:t>ocator)</a:t>
            </a:r>
          </a:p>
          <a:p>
            <a:pPr lvl="1"/>
            <a:r>
              <a:rPr lang="fr-FR" dirty="0"/>
              <a:t>chemin absolu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client-serveur	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particularités (1/2)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66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984251" y="1201198"/>
            <a:ext cx="10227732" cy="4839242"/>
          </a:xfrm>
        </p:spPr>
        <p:txBody>
          <a:bodyPr/>
          <a:lstStyle/>
          <a:p>
            <a:r>
              <a:rPr lang="fr-FR" dirty="0"/>
              <a:t>Comparaison, chemin absolu </a:t>
            </a:r>
            <a:r>
              <a:rPr lang="mr-IN" dirty="0"/>
              <a:t>–</a:t>
            </a:r>
            <a:r>
              <a:rPr lang="fr-FR" dirty="0"/>
              <a:t> chemin relatif</a:t>
            </a:r>
          </a:p>
          <a:p>
            <a:pPr lvl="1"/>
            <a:r>
              <a:rPr lang="fr-FR" dirty="0"/>
              <a:t>Explications et exercices: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domaine/sous-domaine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client-serveur	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Les particularités (2/2)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03" y="4783152"/>
            <a:ext cx="7855919" cy="149144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5138" y="819403"/>
            <a:ext cx="4167716" cy="378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14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bonnes pratiques de programmation</a:t>
            </a:r>
          </a:p>
        </p:txBody>
      </p:sp>
    </p:spTree>
    <p:extLst>
      <p:ext uri="{BB962C8B-B14F-4D97-AF65-F5344CB8AC3E}">
        <p14:creationId xmlns:p14="http://schemas.microsoft.com/office/powerpoint/2010/main" val="14018341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Architecture logiciel</a:t>
            </a:r>
          </a:p>
          <a:p>
            <a:pPr lvl="1"/>
            <a:r>
              <a:rPr lang="fr-FR" dirty="0"/>
              <a:t>Architecte logiciel </a:t>
            </a:r>
          </a:p>
          <a:p>
            <a:pPr lvl="2"/>
            <a:r>
              <a:rPr lang="fr-FR" dirty="0"/>
              <a:t>haut poste en informatique</a:t>
            </a:r>
          </a:p>
          <a:p>
            <a:pPr lvl="2"/>
            <a:r>
              <a:rPr lang="fr-FR" dirty="0"/>
              <a:t>systématiquement chef d’équipe</a:t>
            </a:r>
          </a:p>
          <a:p>
            <a:pPr lvl="2"/>
            <a:r>
              <a:rPr lang="fr-FR" dirty="0"/>
              <a:t>salaire conséquent</a:t>
            </a:r>
          </a:p>
          <a:p>
            <a:pPr lvl="1"/>
            <a:r>
              <a:rPr lang="fr-FR" dirty="0"/>
              <a:t>Doit être CONSTAMMENT envisagé</a:t>
            </a:r>
          </a:p>
          <a:p>
            <a:pPr lvl="2"/>
            <a:r>
              <a:rPr lang="fr-FR" dirty="0"/>
              <a:t>même pour les applications bureau</a:t>
            </a:r>
          </a:p>
          <a:p>
            <a:pPr lvl="2"/>
            <a:r>
              <a:rPr lang="fr-FR" dirty="0"/>
              <a:t>permet une excellente lisibilité</a:t>
            </a:r>
          </a:p>
          <a:p>
            <a:pPr lvl="2"/>
            <a:r>
              <a:rPr lang="fr-FR" dirty="0"/>
              <a:t>permet un travail d’équipe efficace avec des tâches bien réparties</a:t>
            </a:r>
          </a:p>
          <a:p>
            <a:pPr lvl="2"/>
            <a:r>
              <a:rPr lang="fr-FR" dirty="0"/>
              <a:t>permet une reprise du projet 6 mois plus tard facilement</a:t>
            </a:r>
          </a:p>
          <a:p>
            <a:pPr lvl="2"/>
            <a:endParaRPr lang="fr-FR" dirty="0"/>
          </a:p>
          <a:p>
            <a:r>
              <a:rPr lang="fr-FR" dirty="0"/>
              <a:t>Dans le cas du web (dans le cadre du présent module)</a:t>
            </a:r>
          </a:p>
          <a:p>
            <a:pPr lvl="1"/>
            <a:r>
              <a:rPr lang="fr-FR" dirty="0"/>
              <a:t>séparation du contenu et de la présentation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	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aux bonnes pratiques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108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HTML </a:t>
            </a:r>
          </a:p>
          <a:p>
            <a:pPr lvl="1"/>
            <a:r>
              <a:rPr lang="fr-FR" dirty="0"/>
              <a:t>visuel pas très esthétique</a:t>
            </a:r>
          </a:p>
          <a:p>
            <a:pPr lvl="1"/>
            <a:r>
              <a:rPr lang="fr-FR" dirty="0">
                <a:hlinkClick r:id="rId2" action="ppaction://hlinkfile"/>
              </a:rPr>
              <a:t>    rendu visuel d'un fichier HTML pur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Ne surtout pas chercher à faire beau ! </a:t>
            </a:r>
          </a:p>
          <a:p>
            <a:pPr lvl="1"/>
            <a:r>
              <a:rPr lang="fr-FR" dirty="0"/>
              <a:t>Ce n’est pas le but du HTML</a:t>
            </a:r>
          </a:p>
          <a:p>
            <a:pPr lvl="1"/>
            <a:r>
              <a:rPr lang="fr-FR" dirty="0"/>
              <a:t>Ça ne ferait que nuire à la lisibilité et à l’accessibilité du code</a:t>
            </a:r>
          </a:p>
          <a:p>
            <a:pPr lvl="1"/>
            <a:endParaRPr lang="fr-FR" dirty="0"/>
          </a:p>
          <a:p>
            <a:r>
              <a:rPr lang="fr-FR" dirty="0"/>
              <a:t>Nécessité de respecter une sémantique précise spécifique à HTML5</a:t>
            </a:r>
          </a:p>
          <a:p>
            <a:pPr lvl="1"/>
            <a:r>
              <a:rPr lang="fr-FR" dirty="0"/>
              <a:t>Accessibilité : permettre aux malvoyants ou non-voyants de lire des pages web grâce à des lecteurs spécifiques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contenu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17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52" y="2028543"/>
            <a:ext cx="278651" cy="3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17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Il est naturel de grouper des éléments dans des blocs</a:t>
            </a:r>
          </a:p>
          <a:p>
            <a:pPr lvl="1"/>
            <a:r>
              <a:rPr lang="fr-FR" dirty="0"/>
              <a:t>donner du sens aux blocs en fonction de leur position (§ TD)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sémantique en HTML5	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rôle des blocs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18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7064554" y="2193545"/>
            <a:ext cx="4147429" cy="4157732"/>
            <a:chOff x="7696906" y="2036071"/>
            <a:chExt cx="4147429" cy="415773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6906" y="2036071"/>
              <a:ext cx="4147429" cy="4059930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7795298" y="6032220"/>
              <a:ext cx="3950644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050" dirty="0">
                  <a:latin typeface="Arial" pitchFamily="34" charset="0"/>
                  <a:cs typeface="Arial" pitchFamily="34" charset="0"/>
                </a:rPr>
                <a:t>Image prise sur </a:t>
              </a:r>
              <a:r>
                <a:rPr lang="fr-FR" sz="1050" i="1" dirty="0" err="1">
                  <a:latin typeface="Arial" pitchFamily="34" charset="0"/>
                  <a:cs typeface="Arial" pitchFamily="34" charset="0"/>
                </a:rPr>
                <a:t>www.alsacreations.com</a:t>
              </a:r>
              <a:endParaRPr lang="fr-FR" sz="1050" i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94" y="2233975"/>
            <a:ext cx="5118425" cy="3979069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533" y="1420783"/>
            <a:ext cx="1639094" cy="338656"/>
          </a:xfrm>
          <a:prstGeom prst="rect">
            <a:avLst/>
          </a:prstGeom>
        </p:spPr>
      </p:pic>
      <p:grpSp>
        <p:nvGrpSpPr>
          <p:cNvPr id="22" name="Grouper 21"/>
          <p:cNvGrpSpPr/>
          <p:nvPr/>
        </p:nvGrpSpPr>
        <p:grpSpPr>
          <a:xfrm>
            <a:off x="8786813" y="1230082"/>
            <a:ext cx="964406" cy="708186"/>
            <a:chOff x="8786813" y="1230082"/>
            <a:chExt cx="964406" cy="708186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8786813" y="1231288"/>
              <a:ext cx="964406" cy="70698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>
              <a:off x="8786813" y="1230082"/>
              <a:ext cx="964406" cy="70698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9469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On utilise un autre langage pour la présentation: CSS</a:t>
            </a:r>
          </a:p>
          <a:p>
            <a:endParaRPr lang="fr-FR" dirty="0"/>
          </a:p>
          <a:p>
            <a:r>
              <a:rPr lang="fr-FR" dirty="0">
                <a:hlinkClick r:id="rId2" action="ppaction://hlinkfile"/>
              </a:rPr>
              <a:t>     rendu visuel du formulaire précédent associé à une feuille de style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contenu n’a pas changé =&gt; HTML donc inchangé</a:t>
            </a:r>
          </a:p>
          <a:p>
            <a:r>
              <a:rPr lang="fr-FR" dirty="0"/>
              <a:t>présence d’un lien indiquant la localisation du CSS (chemin relatif)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19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35" y="2101416"/>
            <a:ext cx="278651" cy="39289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325" y="3957639"/>
            <a:ext cx="4857577" cy="186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03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Déroulement, informations et consignes générales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</p:spTree>
    <p:extLst>
      <p:ext uri="{BB962C8B-B14F-4D97-AF65-F5344CB8AC3E}">
        <p14:creationId xmlns:p14="http://schemas.microsoft.com/office/powerpoint/2010/main" val="33763461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Exemples détaillés incluant les bonnes pratiques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10903411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960" y="819403"/>
            <a:ext cx="6223983" cy="5668524"/>
          </a:xfrm>
          <a:prstGeom prst="rect">
            <a:avLst/>
          </a:prstGeom>
        </p:spPr>
      </p:pic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 squelette :</a:t>
            </a:r>
          </a:p>
          <a:p>
            <a:pPr lvl="1"/>
            <a:r>
              <a:rPr lang="fr-FR" dirty="0"/>
              <a:t>facilité avec l’éditeur Atom/</a:t>
            </a:r>
            <a:r>
              <a:rPr lang="fr-FR" dirty="0" err="1"/>
              <a:t>VSCode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Un exemple plus complet (extrait du</a:t>
            </a:r>
            <a:br>
              <a:rPr lang="fr-FR" dirty="0"/>
            </a:br>
            <a:r>
              <a:rPr lang="fr-FR" dirty="0"/>
              <a:t>formulaire précédent)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HTML5 pur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21</a:t>
            </a:fld>
            <a:endParaRPr lang="fr-FR"/>
          </a:p>
        </p:txBody>
      </p:sp>
      <p:grpSp>
        <p:nvGrpSpPr>
          <p:cNvPr id="10" name="Grouper 9"/>
          <p:cNvGrpSpPr/>
          <p:nvPr/>
        </p:nvGrpSpPr>
        <p:grpSpPr>
          <a:xfrm>
            <a:off x="1535387" y="2313307"/>
            <a:ext cx="2906977" cy="2551957"/>
            <a:chOff x="7500936" y="1174299"/>
            <a:chExt cx="2906977" cy="2551957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00936" y="1386094"/>
              <a:ext cx="2906977" cy="2340162"/>
            </a:xfrm>
            <a:prstGeom prst="rect">
              <a:avLst/>
            </a:prstGeom>
          </p:spPr>
        </p:pic>
        <p:sp>
          <p:nvSpPr>
            <p:cNvPr id="8" name="ZoneTexte 7"/>
            <p:cNvSpPr txBox="1"/>
            <p:nvPr/>
          </p:nvSpPr>
          <p:spPr>
            <a:xfrm>
              <a:off x="8061551" y="1174299"/>
              <a:ext cx="1859483" cy="1615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1050" dirty="0">
                  <a:latin typeface="Arial" pitchFamily="34" charset="0"/>
                  <a:cs typeface="Arial" pitchFamily="34" charset="0"/>
                </a:rPr>
                <a:t>Squelette d’un document html 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2606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Bout de CSS ajouter au formulaire précédent :</a:t>
            </a:r>
          </a:p>
          <a:p>
            <a:pPr lvl="1"/>
            <a:r>
              <a:rPr lang="fr-FR" dirty="0"/>
              <a:t>pour le résultat que vous connaissez déjà (§ diapo </a:t>
            </a:r>
            <a:r>
              <a:rPr lang="fr-FR" i="1" dirty="0"/>
              <a:t>Bonnes pratiques &gt; La présentation</a:t>
            </a:r>
            <a:r>
              <a:rPr lang="fr-FR" dirty="0"/>
              <a:t>)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HTML5 avec une feuille de style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22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75" y="2328862"/>
            <a:ext cx="3325852" cy="325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48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nécessitant de la vigilance</a:t>
            </a:r>
          </a:p>
        </p:txBody>
      </p:sp>
    </p:spTree>
    <p:extLst>
      <p:ext uri="{BB962C8B-B14F-4D97-AF65-F5344CB8AC3E}">
        <p14:creationId xmlns:p14="http://schemas.microsoft.com/office/powerpoint/2010/main" val="21201674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984253" y="1201197"/>
            <a:ext cx="10227732" cy="4470401"/>
          </a:xfrm>
        </p:spPr>
        <p:txBody>
          <a:bodyPr/>
          <a:lstStyle/>
          <a:p>
            <a:r>
              <a:rPr lang="fr-FR" dirty="0"/>
              <a:t>Utilisation de « hacks »</a:t>
            </a:r>
          </a:p>
          <a:p>
            <a:pPr lvl="1"/>
            <a:r>
              <a:rPr lang="fr-FR" dirty="0"/>
              <a:t>certains sites web s’affichent bien sur plusieurs navigateurs </a:t>
            </a:r>
            <a:r>
              <a:rPr lang="mr-IN" dirty="0"/>
              <a:t>…</a:t>
            </a:r>
            <a:endParaRPr lang="fr-FR" dirty="0"/>
          </a:p>
          <a:p>
            <a:pPr lvl="1"/>
            <a:r>
              <a:rPr lang="fr-FR" dirty="0"/>
              <a:t>mais pas tous !!!</a:t>
            </a:r>
          </a:p>
          <a:p>
            <a:pPr lvl="1"/>
            <a:r>
              <a:rPr lang="fr-FR" dirty="0"/>
              <a:t>Un navigateur est un logiciel qui :</a:t>
            </a:r>
          </a:p>
          <a:p>
            <a:pPr lvl="2"/>
            <a:r>
              <a:rPr lang="fr-FR" dirty="0"/>
              <a:t>interprète du code, par exemple du HTML</a:t>
            </a:r>
          </a:p>
          <a:p>
            <a:pPr lvl="2"/>
            <a:r>
              <a:rPr lang="fr-FR" dirty="0"/>
              <a:t>norme pas forcément bien implémentée</a:t>
            </a:r>
          </a:p>
          <a:p>
            <a:pPr lvl="1"/>
            <a:r>
              <a:rPr lang="fr-FR" dirty="0"/>
              <a:t>Hacks pas toujours possible</a:t>
            </a:r>
          </a:p>
          <a:p>
            <a:pPr lvl="1"/>
            <a:endParaRPr lang="fr-FR" dirty="0"/>
          </a:p>
          <a:p>
            <a:r>
              <a:rPr lang="fr-FR" dirty="0"/>
              <a:t>MDN Mozilla</a:t>
            </a:r>
          </a:p>
          <a:p>
            <a:pPr lvl="1"/>
            <a:r>
              <a:rPr lang="fr-FR" dirty="0"/>
              <a:t>transition</a:t>
            </a:r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Compatibilité des navigateurs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Vive le web ! 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24</a:t>
            </a:fld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47B00D8-BED5-93AF-9420-ED15519755FE}"/>
              </a:ext>
            </a:extLst>
          </p:cNvPr>
          <p:cNvGrpSpPr/>
          <p:nvPr/>
        </p:nvGrpSpPr>
        <p:grpSpPr>
          <a:xfrm>
            <a:off x="3007518" y="3314128"/>
            <a:ext cx="7791450" cy="3368111"/>
            <a:chOff x="3007518" y="3314128"/>
            <a:chExt cx="7791450" cy="3368111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7518" y="3314128"/>
              <a:ext cx="7791450" cy="3194623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CFEA800-EDDE-735C-2E9B-76EC8F40A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7518" y="3854974"/>
              <a:ext cx="7791450" cy="2827265"/>
            </a:xfrm>
            <a:prstGeom prst="rect">
              <a:avLst/>
            </a:prstGeom>
          </p:spPr>
        </p:pic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9F9C63CF-9FBC-4354-9398-63E570A09150}"/>
              </a:ext>
            </a:extLst>
          </p:cNvPr>
          <p:cNvSpPr txBox="1"/>
          <p:nvPr/>
        </p:nvSpPr>
        <p:spPr>
          <a:xfrm>
            <a:off x="7013406" y="3429000"/>
            <a:ext cx="4525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dirty="0">
                <a:latin typeface="Arial" pitchFamily="34" charset="0"/>
                <a:cs typeface="Arial" pitchFamily="34" charset="0"/>
                <a:hlinkClick r:id="rId4"/>
              </a:rPr>
              <a:t>https://developer.mozilla.org/fr/docs/Web/CSS/transition</a:t>
            </a:r>
            <a:endParaRPr lang="fr-FR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15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Différentes tailles de dispositifs</a:t>
            </a:r>
          </a:p>
          <a:p>
            <a:pPr lvl="1"/>
            <a:r>
              <a:rPr lang="fr-FR" dirty="0"/>
              <a:t>problème de rendu</a:t>
            </a:r>
          </a:p>
          <a:p>
            <a:pPr lvl="1"/>
            <a:r>
              <a:rPr lang="fr-FR" dirty="0"/>
              <a:t>Exemples </a:t>
            </a:r>
            <a:r>
              <a:rPr lang="mr-IN" dirty="0"/>
              <a:t>…</a:t>
            </a:r>
            <a:endParaRPr lang="fr-FR" dirty="0"/>
          </a:p>
          <a:p>
            <a:pPr lvl="2"/>
            <a:r>
              <a:rPr lang="fr-FR" dirty="0">
                <a:hlinkClick r:id="rId2"/>
              </a:rPr>
              <a:t>https://dequeuniversity.com/library/responsive/1-non-responsive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Responsive Design</a:t>
            </a:r>
          </a:p>
          <a:p>
            <a:pPr lvl="1"/>
            <a:r>
              <a:rPr lang="fr-FR" dirty="0"/>
              <a:t>Automatisation en utilisant des </a:t>
            </a:r>
            <a:r>
              <a:rPr lang="fr-FR" dirty="0" err="1"/>
              <a:t>frameworks</a:t>
            </a:r>
            <a:r>
              <a:rPr lang="fr-FR" dirty="0"/>
              <a:t> (?)</a:t>
            </a:r>
          </a:p>
          <a:p>
            <a:pPr lvl="2"/>
            <a:r>
              <a:rPr lang="fr-FR" dirty="0"/>
              <a:t>Pas obligatoire mais facilite grandement la vie</a:t>
            </a:r>
          </a:p>
          <a:p>
            <a:pPr lvl="2"/>
            <a:r>
              <a:rPr lang="fr-FR" dirty="0"/>
              <a:t>MAIS ne respecte plus la séparation HTML / CSS</a:t>
            </a:r>
          </a:p>
          <a:p>
            <a:pPr lvl="1"/>
            <a:r>
              <a:rPr lang="fr-FR" dirty="0"/>
              <a:t>Dégradation de la lisibilité lors d’utilisation de </a:t>
            </a:r>
            <a:r>
              <a:rPr lang="fr-FR" dirty="0" err="1"/>
              <a:t>frameworks</a:t>
            </a:r>
            <a:endParaRPr lang="fr-FR" dirty="0"/>
          </a:p>
          <a:p>
            <a:pPr lvl="2"/>
            <a:r>
              <a:rPr lang="fr-FR" dirty="0"/>
              <a:t>Utilisation de blocs sans signification dans le html &lt;div class=“  “&gt;  &lt;/div&gt;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appareils cibles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du PC à la tablette, au téléphone </a:t>
            </a:r>
            <a:r>
              <a:rPr lang="mr-IN" dirty="0"/>
              <a:t>…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0772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Pages de références – à utiliser en TD/TP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css</a:t>
            </a:r>
            <a:r>
              <a:rPr lang="fr-FR" dirty="0"/>
              <a:t> dans le détail</a:t>
            </a:r>
          </a:p>
        </p:txBody>
      </p:sp>
    </p:spTree>
    <p:extLst>
      <p:ext uri="{BB962C8B-B14F-4D97-AF65-F5344CB8AC3E}">
        <p14:creationId xmlns:p14="http://schemas.microsoft.com/office/powerpoint/2010/main" val="108823104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02AA05F-C5A9-3DEA-6A21-B0C91AB478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5015333" cy="4470401"/>
          </a:xfrm>
        </p:spPr>
        <p:txBody>
          <a:bodyPr/>
          <a:lstStyle/>
          <a:p>
            <a:r>
              <a:rPr lang="fr-FR" dirty="0"/>
              <a:t>Vous connaissez déjà quelques opérateurs binaires :</a:t>
            </a:r>
          </a:p>
          <a:p>
            <a:pPr lvl="1">
              <a:spcAft>
                <a:spcPts val="600"/>
              </a:spcAft>
            </a:pPr>
            <a:r>
              <a:rPr lang="fr-FR" b="0" dirty="0"/>
              <a:t>L’opérateur</a:t>
            </a:r>
            <a:r>
              <a:rPr lang="fr-FR" dirty="0">
                <a:solidFill>
                  <a:schemeClr val="accent4"/>
                </a:solidFill>
              </a:rPr>
              <a:t> &gt; </a:t>
            </a:r>
            <a:r>
              <a:rPr lang="fr-FR" b="0" dirty="0"/>
              <a:t>qui permet de sélectionner </a:t>
            </a:r>
            <a:r>
              <a:rPr lang="fr-FR" dirty="0"/>
              <a:t>l’enfant direct</a:t>
            </a:r>
            <a:r>
              <a:rPr lang="fr-FR" b="0" dirty="0"/>
              <a:t> ;</a:t>
            </a:r>
          </a:p>
          <a:p>
            <a:pPr lvl="1">
              <a:spcAft>
                <a:spcPts val="600"/>
              </a:spcAft>
            </a:pPr>
            <a:r>
              <a:rPr lang="fr-FR" b="0" dirty="0"/>
              <a:t>L’opérateur </a:t>
            </a:r>
            <a:r>
              <a:rPr lang="fr-FR" dirty="0">
                <a:solidFill>
                  <a:schemeClr val="accent4"/>
                </a:solidFill>
                <a:sym typeface="Wingdings 3" panose="05040102010807070707" pitchFamily="18" charset="2"/>
              </a:rPr>
              <a:t></a:t>
            </a:r>
            <a:r>
              <a:rPr lang="fr-FR" b="0" dirty="0"/>
              <a:t> qui permet de sélectionner </a:t>
            </a:r>
            <a:r>
              <a:rPr lang="fr-FR" dirty="0"/>
              <a:t>tous</a:t>
            </a:r>
            <a:r>
              <a:rPr lang="fr-FR" b="0" dirty="0"/>
              <a:t> les enfants ;</a:t>
            </a:r>
          </a:p>
          <a:p>
            <a:pPr lvl="1">
              <a:spcAft>
                <a:spcPts val="600"/>
              </a:spcAft>
            </a:pPr>
            <a:r>
              <a:rPr lang="fr-FR" b="0" dirty="0"/>
              <a:t>L’opérateur </a:t>
            </a:r>
            <a:r>
              <a:rPr lang="fr-FR" dirty="0">
                <a:solidFill>
                  <a:schemeClr val="accent4"/>
                </a:solidFill>
              </a:rPr>
              <a:t>.&lt;nom&gt; </a:t>
            </a:r>
            <a:r>
              <a:rPr lang="fr-FR" b="0" dirty="0"/>
              <a:t>qui permet de sélectionner </a:t>
            </a:r>
            <a:r>
              <a:rPr lang="fr-FR" dirty="0"/>
              <a:t>tous</a:t>
            </a:r>
            <a:r>
              <a:rPr lang="fr-FR" b="0" dirty="0"/>
              <a:t> les éléments qui ont pour nom de classe &lt;nom&gt; (remplacer &lt;nom&gt; par le nom qui convient)</a:t>
            </a:r>
          </a:p>
          <a:p>
            <a:pPr>
              <a:spcAft>
                <a:spcPts val="600"/>
              </a:spcAft>
            </a:pPr>
            <a:r>
              <a:rPr lang="fr-FR" dirty="0"/>
              <a:t>Opérateur similaire au précédent à connaître :</a:t>
            </a:r>
          </a:p>
          <a:p>
            <a:pPr lvl="1">
              <a:spcAft>
                <a:spcPts val="600"/>
              </a:spcAft>
            </a:pPr>
            <a:r>
              <a:rPr lang="fr-FR" b="0" dirty="0"/>
              <a:t>L’opérateur </a:t>
            </a:r>
            <a:r>
              <a:rPr lang="fr-FR" b="0" dirty="0">
                <a:solidFill>
                  <a:schemeClr val="accent4"/>
                </a:solidFill>
              </a:rPr>
              <a:t>#</a:t>
            </a:r>
            <a:r>
              <a:rPr lang="fr-FR" dirty="0">
                <a:solidFill>
                  <a:schemeClr val="accent4"/>
                </a:solidFill>
              </a:rPr>
              <a:t>&lt;nom&gt; </a:t>
            </a:r>
            <a:r>
              <a:rPr lang="fr-FR" b="0" dirty="0"/>
              <a:t>qui permet de sélectionner l’élément qui a pour nom </a:t>
            </a:r>
            <a:r>
              <a:rPr lang="fr-FR" b="0" dirty="0" err="1"/>
              <a:t>d’id</a:t>
            </a:r>
            <a:r>
              <a:rPr lang="fr-FR" b="0" dirty="0"/>
              <a:t> &lt;nom&gt;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4DED68C-E388-83AA-7262-2D08FEF3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sur le </a:t>
            </a:r>
            <a:r>
              <a:rPr lang="fr-FR" dirty="0" err="1"/>
              <a:t>css</a:t>
            </a:r>
            <a:r>
              <a:rPr lang="fr-FR" dirty="0"/>
              <a:t> vu précédemment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FA5AB1-6881-B54D-69A9-2FEF08042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E6960-8275-DCE8-B9B3-1C4C267350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28041-75C6-F9EA-8A25-7A683C1C6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27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4D9FEC6-6235-CCBA-AD6C-CFD9DEE0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406326"/>
            <a:ext cx="5593565" cy="4359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424B5C8-0C6A-F376-5A9A-81638516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233" y="4095935"/>
            <a:ext cx="2486794" cy="24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446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02AA05F-C5A9-3DEA-6A21-B0C91AB478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9083480" cy="4470401"/>
          </a:xfrm>
        </p:spPr>
        <p:txBody>
          <a:bodyPr/>
          <a:lstStyle/>
          <a:p>
            <a:r>
              <a:rPr lang="fr-FR" b="0" dirty="0"/>
              <a:t>Autres opérateurs à connaître :</a:t>
            </a:r>
          </a:p>
          <a:p>
            <a:pPr lvl="1"/>
            <a:r>
              <a:rPr lang="fr-FR" b="0" dirty="0"/>
              <a:t>L’opérateur</a:t>
            </a:r>
            <a:r>
              <a:rPr lang="fr-FR" dirty="0">
                <a:solidFill>
                  <a:schemeClr val="accent4"/>
                </a:solidFill>
              </a:rPr>
              <a:t> + </a:t>
            </a:r>
            <a:r>
              <a:rPr lang="fr-FR" b="0" dirty="0"/>
              <a:t>qui permet de sélectionner </a:t>
            </a:r>
            <a:r>
              <a:rPr lang="fr-FR" dirty="0"/>
              <a:t>le frère immédiat </a:t>
            </a:r>
            <a:r>
              <a:rPr lang="fr-FR" b="0" dirty="0"/>
              <a:t>;</a:t>
            </a:r>
          </a:p>
          <a:p>
            <a:pPr lvl="1"/>
            <a:r>
              <a:rPr lang="fr-FR" b="0" dirty="0"/>
              <a:t>L’opérateur </a:t>
            </a:r>
            <a:r>
              <a:rPr lang="fr-FR" dirty="0">
                <a:solidFill>
                  <a:schemeClr val="accent4"/>
                </a:solidFill>
              </a:rPr>
              <a:t>~ </a:t>
            </a:r>
            <a:r>
              <a:rPr lang="fr-FR" b="0" dirty="0"/>
              <a:t>qui permet de sélectionner </a:t>
            </a:r>
            <a:r>
              <a:rPr lang="fr-FR" dirty="0"/>
              <a:t>l’ensemble des frères</a:t>
            </a:r>
            <a:r>
              <a:rPr lang="fr-FR" b="0" dirty="0"/>
              <a:t>.</a:t>
            </a:r>
          </a:p>
          <a:p>
            <a:pPr lvl="1"/>
            <a:endParaRPr lang="fr-FR" b="0" dirty="0"/>
          </a:p>
          <a:p>
            <a:r>
              <a:rPr lang="fr-FR" dirty="0"/>
              <a:t>Tests en live ! Pensez à prendre notes des observations !</a:t>
            </a:r>
            <a:endParaRPr lang="fr-FR" b="0" dirty="0"/>
          </a:p>
          <a:p>
            <a:pPr lvl="1"/>
            <a:endParaRPr lang="fr-FR" b="0" dirty="0"/>
          </a:p>
          <a:p>
            <a:pPr lvl="1"/>
            <a:endParaRPr lang="fr-FR" b="0" dirty="0"/>
          </a:p>
          <a:p>
            <a:r>
              <a:rPr lang="fr-FR" dirty="0"/>
              <a:t>Notion de </a:t>
            </a:r>
            <a:r>
              <a:rPr lang="fr-FR" b="1" dirty="0"/>
              <a:t>précédence</a:t>
            </a:r>
            <a:r>
              <a:rPr lang="fr-FR" dirty="0"/>
              <a:t> : notion importante à découvrir en live !</a:t>
            </a:r>
            <a:endParaRPr lang="fr-FR" b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4DED68C-E388-83AA-7262-2D08FEF3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CSS – opérateurs et précédence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FA5AB1-6881-B54D-69A9-2FEF08042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E6960-8275-DCE8-B9B3-1C4C2673506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28041-75C6-F9EA-8A25-7A683C1C69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7756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Ce qu’il faut retenir pour les TD/TP et le devoir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essentiels</a:t>
            </a:r>
          </a:p>
        </p:txBody>
      </p:sp>
    </p:spTree>
    <p:extLst>
      <p:ext uri="{BB962C8B-B14F-4D97-AF65-F5344CB8AC3E}">
        <p14:creationId xmlns:p14="http://schemas.microsoft.com/office/powerpoint/2010/main" val="7179640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970261" y="1513840"/>
            <a:ext cx="10227732" cy="4805680"/>
          </a:xfrm>
        </p:spPr>
        <p:txBody>
          <a:bodyPr>
            <a:normAutofit/>
          </a:bodyPr>
          <a:lstStyle/>
          <a:p>
            <a:r>
              <a:rPr lang="fr-FR" dirty="0"/>
              <a:t>CM/TD : 4 heures de théorie puis 8h de pratique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TP : 10 heures. Choix parmi 2 parcours :</a:t>
            </a:r>
          </a:p>
          <a:p>
            <a:pPr lvl="1">
              <a:spcAft>
                <a:spcPts val="300"/>
              </a:spcAft>
            </a:pPr>
            <a:r>
              <a:rPr lang="fr-FR" dirty="0"/>
              <a:t>Choix 1 : Parcours d’initiation : </a:t>
            </a:r>
            <a:r>
              <a:rPr lang="fr-FR" b="0" dirty="0"/>
              <a:t>Conseillé aux apprenants découvrant la matière ou ne se sentant pas suffisamment à l’aise pour aller de l’avant ;</a:t>
            </a:r>
          </a:p>
          <a:p>
            <a:pPr lvl="1">
              <a:spcAft>
                <a:spcPts val="300"/>
              </a:spcAft>
            </a:pPr>
            <a:r>
              <a:rPr lang="fr-FR" dirty="0"/>
              <a:t>Choix 2 : Parcours avancé plus orienté </a:t>
            </a:r>
            <a:r>
              <a:rPr lang="fr-FR" u="sng" dirty="0"/>
              <a:t>ingénierie</a:t>
            </a:r>
            <a:r>
              <a:rPr lang="fr-FR" dirty="0"/>
              <a:t> : </a:t>
            </a:r>
            <a:r>
              <a:rPr lang="fr-FR" b="0" dirty="0"/>
              <a:t>Conseillé pour les plus aguerris (</a:t>
            </a:r>
            <a:r>
              <a:rPr lang="fr-FR" b="0" u="sng" dirty="0"/>
              <a:t>hypothèse</a:t>
            </a:r>
            <a:r>
              <a:rPr lang="fr-FR" b="0" dirty="0"/>
              <a:t> : bonne connaissance et maîtrise de HTML/</a:t>
            </a:r>
            <a:r>
              <a:rPr lang="fr-FR" b="0" dirty="0" err="1"/>
              <a:t>css</a:t>
            </a:r>
            <a:r>
              <a:rPr lang="fr-FR" b="0" dirty="0"/>
              <a:t> et potentiellement </a:t>
            </a:r>
            <a:r>
              <a:rPr lang="fr-FR" b="0" dirty="0" err="1"/>
              <a:t>js</a:t>
            </a:r>
            <a:r>
              <a:rPr lang="fr-FR" b="0" dirty="0"/>
              <a:t>) ;</a:t>
            </a:r>
          </a:p>
          <a:p>
            <a:pPr lvl="1">
              <a:spcAft>
                <a:spcPts val="300"/>
              </a:spcAft>
            </a:pPr>
            <a:r>
              <a:rPr lang="fr-FR" dirty="0"/>
              <a:t>ATTENTION</a:t>
            </a:r>
            <a:r>
              <a:rPr lang="fr-FR" b="0" dirty="0"/>
              <a:t> l’apprenant doit se connaître lui-même </a:t>
            </a:r>
            <a:r>
              <a:rPr lang="fr-FR" dirty="0"/>
              <a:t>ET</a:t>
            </a:r>
            <a:r>
              <a:rPr lang="fr-FR" b="0" dirty="0"/>
              <a:t> assumer son choix (le DSTP est fonction du choix effectué)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DS : 1 heures : porte sur les CM et les TD. </a:t>
            </a:r>
          </a:p>
          <a:p>
            <a:pPr lvl="1"/>
            <a:r>
              <a:rPr lang="fr-FR" b="1" dirty="0"/>
              <a:t>ATTENTION</a:t>
            </a:r>
            <a:r>
              <a:rPr lang="fr-FR" dirty="0"/>
              <a:t>: </a:t>
            </a:r>
            <a:r>
              <a:rPr lang="fr-FR" b="0" dirty="0"/>
              <a:t>Le DS a lieu </a:t>
            </a:r>
            <a:r>
              <a:rPr lang="fr-FR" dirty="0"/>
              <a:t>AVANT</a:t>
            </a:r>
            <a:r>
              <a:rPr lang="fr-FR" b="0" dirty="0"/>
              <a:t> les séances de TP.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DSTP : 2 heures (à la toute fin de de la dernière séance de TP)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séances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6899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Notions de responsive design</a:t>
            </a:r>
          </a:p>
          <a:p>
            <a:endParaRPr lang="fr-FR" dirty="0"/>
          </a:p>
          <a:p>
            <a:r>
              <a:rPr lang="fr-FR" dirty="0"/>
              <a:t>Maîtriser les chemins absolus et relatifs</a:t>
            </a:r>
          </a:p>
          <a:p>
            <a:endParaRPr lang="fr-FR" dirty="0"/>
          </a:p>
          <a:p>
            <a:r>
              <a:rPr lang="fr-FR" dirty="0"/>
              <a:t>Bien séparer la présentation du contenu</a:t>
            </a:r>
          </a:p>
          <a:p>
            <a:endParaRPr lang="fr-FR" dirty="0"/>
          </a:p>
          <a:p>
            <a:r>
              <a:rPr lang="fr-FR" dirty="0"/>
              <a:t>Respect de la sémantique </a:t>
            </a:r>
          </a:p>
          <a:p>
            <a:pPr lvl="1"/>
            <a:r>
              <a:rPr lang="fr-FR" dirty="0"/>
              <a:t>sauf en cas de </a:t>
            </a:r>
            <a:r>
              <a:rPr lang="fr-FR" dirty="0" err="1"/>
              <a:t>framework</a:t>
            </a:r>
            <a:r>
              <a:rPr lang="fr-FR" dirty="0"/>
              <a:t> et uniquement pour le </a:t>
            </a:r>
            <a:r>
              <a:rPr lang="fr-FR" dirty="0" err="1"/>
              <a:t>framework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Utilisation des hacks</a:t>
            </a:r>
          </a:p>
          <a:p>
            <a:endParaRPr lang="fr-FR" dirty="0"/>
          </a:p>
          <a:p>
            <a:r>
              <a:rPr lang="fr-FR" dirty="0"/>
              <a:t>Bonne utilisation du MDN de Mozilla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les TD / TP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8600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Maîtrise des chemins absolus et relatifs</a:t>
            </a:r>
          </a:p>
          <a:p>
            <a:endParaRPr lang="fr-FR" dirty="0"/>
          </a:p>
          <a:p>
            <a:r>
              <a:rPr lang="fr-FR" dirty="0"/>
              <a:t>Définitions à connaître :</a:t>
            </a:r>
          </a:p>
          <a:p>
            <a:pPr lvl="1"/>
            <a:r>
              <a:rPr lang="fr-FR" dirty="0"/>
              <a:t>domaine / sous-domaine</a:t>
            </a:r>
          </a:p>
          <a:p>
            <a:pPr lvl="1"/>
            <a:r>
              <a:rPr lang="fr-FR" dirty="0"/>
              <a:t>site web</a:t>
            </a:r>
          </a:p>
          <a:p>
            <a:pPr lvl="1"/>
            <a:r>
              <a:rPr lang="fr-FR" dirty="0" err="1"/>
              <a:t>app</a:t>
            </a:r>
            <a:r>
              <a:rPr lang="fr-FR" dirty="0"/>
              <a:t> web</a:t>
            </a:r>
          </a:p>
          <a:p>
            <a:pPr lvl="1"/>
            <a:r>
              <a:rPr lang="fr-FR" dirty="0"/>
              <a:t>architecture logiciel</a:t>
            </a:r>
          </a:p>
          <a:p>
            <a:pPr lvl="1"/>
            <a:r>
              <a:rPr lang="fr-FR" dirty="0"/>
              <a:t>navigateur web</a:t>
            </a:r>
          </a:p>
          <a:p>
            <a:pPr lvl="1"/>
            <a:r>
              <a:rPr lang="fr-FR" dirty="0"/>
              <a:t>client lourd</a:t>
            </a:r>
          </a:p>
          <a:p>
            <a:pPr lvl="1"/>
            <a:r>
              <a:rPr lang="fr-FR"/>
              <a:t>précédence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Apprentissage et maîtrise de la sémantique</a:t>
            </a:r>
          </a:p>
          <a:p>
            <a:endParaRPr lang="fr-FR" dirty="0"/>
          </a:p>
          <a:p>
            <a:r>
              <a:rPr lang="fr-FR" dirty="0"/>
              <a:t>Connaissance du modèle client-serveur et modèle peer-to-peer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le DS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635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969434" y="1350781"/>
            <a:ext cx="10910891" cy="5050019"/>
          </a:xfrm>
        </p:spPr>
        <p:txBody>
          <a:bodyPr>
            <a:normAutofit/>
          </a:bodyPr>
          <a:lstStyle/>
          <a:p>
            <a:r>
              <a:rPr lang="fr-FR" dirty="0">
                <a:sym typeface="Wingdings"/>
              </a:rPr>
              <a:t>Il est important de noter </a:t>
            </a:r>
            <a:r>
              <a:rPr lang="mr-IN" dirty="0">
                <a:sym typeface="Wingdings"/>
              </a:rPr>
              <a:t>–</a:t>
            </a:r>
            <a:r>
              <a:rPr lang="fr-FR" dirty="0">
                <a:sym typeface="Wingdings"/>
              </a:rPr>
              <a:t> </a:t>
            </a:r>
            <a:r>
              <a:rPr lang="fr-FR" i="1" dirty="0">
                <a:sym typeface="Wingdings"/>
              </a:rPr>
              <a:t>dans son cahier de TP</a:t>
            </a:r>
            <a:r>
              <a:rPr lang="fr-FR" dirty="0">
                <a:sym typeface="Wingdings"/>
              </a:rPr>
              <a:t> </a:t>
            </a:r>
            <a:r>
              <a:rPr lang="mr-IN" dirty="0">
                <a:sym typeface="Wingdings"/>
              </a:rPr>
              <a:t>–</a:t>
            </a:r>
            <a:r>
              <a:rPr lang="fr-FR" dirty="0">
                <a:sym typeface="Wingdings"/>
              </a:rPr>
              <a:t> les petits bout de codes, pour lesquels :</a:t>
            </a:r>
          </a:p>
          <a:p>
            <a:pPr lvl="1"/>
            <a:r>
              <a:rPr lang="fr-FR" dirty="0">
                <a:sym typeface="Wingdings"/>
              </a:rPr>
              <a:t>Vous avez « galéré » à les écrire en séance ;</a:t>
            </a:r>
          </a:p>
          <a:p>
            <a:pPr lvl="1"/>
            <a:r>
              <a:rPr lang="fr-FR" dirty="0">
                <a:sym typeface="Wingdings"/>
              </a:rPr>
              <a:t>Vous avez dû faire des recherches sur internet pendant un moment.</a:t>
            </a:r>
          </a:p>
          <a:p>
            <a:pPr lvl="1"/>
            <a:endParaRPr lang="fr-FR" dirty="0">
              <a:sym typeface="Wingdings"/>
            </a:endParaRPr>
          </a:p>
          <a:p>
            <a:pPr lvl="1"/>
            <a:endParaRPr lang="fr-FR" dirty="0">
              <a:sym typeface="Wingdings"/>
            </a:endParaRPr>
          </a:p>
          <a:p>
            <a:r>
              <a:rPr lang="fr-FR" dirty="0">
                <a:sym typeface="Wingdings"/>
              </a:rPr>
              <a:t>Pour les plus gros bouts de codes</a:t>
            </a:r>
          </a:p>
          <a:p>
            <a:pPr lvl="1"/>
            <a:r>
              <a:rPr lang="fr-FR" dirty="0">
                <a:sym typeface="Wingdings"/>
              </a:rPr>
              <a:t>les stocker en versions informatiques pour faciliter les copier-coller.</a:t>
            </a:r>
          </a:p>
          <a:p>
            <a:pPr lvl="1"/>
            <a:endParaRPr lang="fr-FR" dirty="0">
              <a:sym typeface="Wingdings"/>
            </a:endParaRPr>
          </a:p>
          <a:p>
            <a:pPr lvl="1"/>
            <a:endParaRPr lang="fr-FR" dirty="0">
              <a:sym typeface="Wingdings"/>
            </a:endParaRPr>
          </a:p>
          <a:p>
            <a:r>
              <a:rPr lang="fr-FR" dirty="0">
                <a:sym typeface="Wingdings"/>
              </a:rPr>
              <a:t>Pour mémo, vous avez le droit à </a:t>
            </a:r>
            <a:r>
              <a:rPr lang="fr-FR" b="1" dirty="0">
                <a:sym typeface="Wingdings"/>
              </a:rPr>
              <a:t>tous vos documents </a:t>
            </a:r>
            <a:r>
              <a:rPr lang="fr-FR" dirty="0">
                <a:sym typeface="Wingdings"/>
              </a:rPr>
              <a:t>pour le DSTP.</a:t>
            </a:r>
          </a:p>
          <a:p>
            <a:endParaRPr lang="fr-FR" dirty="0">
              <a:sym typeface="Wingdings"/>
            </a:endParaRP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Spécificité des travaux pratiques d’informatique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72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Définitions, outils et ressources externes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71488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Qu’est un </a:t>
            </a:r>
            <a:r>
              <a:rPr lang="fr-FR" u="sng" dirty="0"/>
              <a:t>site</a:t>
            </a:r>
            <a:r>
              <a:rPr lang="fr-FR" dirty="0"/>
              <a:t> web ?</a:t>
            </a:r>
          </a:p>
          <a:p>
            <a:pPr lvl="1"/>
            <a:r>
              <a:rPr lang="fr-FR" dirty="0"/>
              <a:t>une définition possible :</a:t>
            </a:r>
          </a:p>
          <a:p>
            <a:pPr lvl="2"/>
            <a:r>
              <a:rPr lang="fr-FR" dirty="0"/>
              <a:t>un ensemble de ressources disponibles grâce à un simple lien (= ligne de texte comprise par un logiciel spécifique, appelé navigateur web)</a:t>
            </a:r>
          </a:p>
          <a:p>
            <a:pPr lvl="1"/>
            <a:r>
              <a:rPr lang="fr-FR" dirty="0"/>
              <a:t>exemples :</a:t>
            </a:r>
          </a:p>
          <a:p>
            <a:pPr lvl="2"/>
            <a:r>
              <a:rPr lang="fr-FR" dirty="0"/>
              <a:t>site d’information, news, blogs</a:t>
            </a:r>
            <a:r>
              <a:rPr lang="mr-IN" dirty="0"/>
              <a:t>…</a:t>
            </a:r>
            <a:endParaRPr lang="fr-FR" dirty="0"/>
          </a:p>
          <a:p>
            <a:endParaRPr lang="fr-FR" dirty="0"/>
          </a:p>
          <a:p>
            <a:r>
              <a:rPr lang="fr-FR" dirty="0"/>
              <a:t>Différence avec une </a:t>
            </a:r>
            <a:r>
              <a:rPr lang="fr-FR" u="sng" dirty="0"/>
              <a:t>application</a:t>
            </a:r>
            <a:r>
              <a:rPr lang="fr-FR" dirty="0"/>
              <a:t> web ?</a:t>
            </a:r>
          </a:p>
          <a:p>
            <a:pPr lvl="1"/>
            <a:r>
              <a:rPr lang="fr-FR" dirty="0"/>
              <a:t>c’est la même chose à un détail près :</a:t>
            </a:r>
          </a:p>
          <a:p>
            <a:pPr lvl="2"/>
            <a:r>
              <a:rPr lang="fr-FR" dirty="0"/>
              <a:t>le contenu du site est essentiellement composé de formulaire</a:t>
            </a:r>
          </a:p>
          <a:p>
            <a:pPr lvl="2"/>
            <a:r>
              <a:rPr lang="fr-FR" dirty="0"/>
              <a:t>ressemble beaucoup à une application bureau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575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Les langages</a:t>
            </a:r>
          </a:p>
          <a:p>
            <a:pPr lvl="1"/>
            <a:r>
              <a:rPr lang="fr-FR" dirty="0"/>
              <a:t>Le contenu : html (HyperText </a:t>
            </a:r>
            <a:r>
              <a:rPr lang="fr-FR" dirty="0" err="1"/>
              <a:t>Markup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La présentation : </a:t>
            </a:r>
            <a:r>
              <a:rPr lang="fr-FR" dirty="0" err="1"/>
              <a:t>css</a:t>
            </a:r>
            <a:r>
              <a:rPr lang="fr-FR" dirty="0"/>
              <a:t> (</a:t>
            </a:r>
            <a:r>
              <a:rPr lang="fr-FR" dirty="0" err="1"/>
              <a:t>Cascading</a:t>
            </a:r>
            <a:r>
              <a:rPr lang="fr-FR" dirty="0"/>
              <a:t> Style </a:t>
            </a:r>
            <a:r>
              <a:rPr lang="fr-FR" dirty="0" err="1"/>
              <a:t>Sheets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Ce n’est que du texte mais :</a:t>
            </a:r>
          </a:p>
          <a:p>
            <a:pPr lvl="1"/>
            <a:r>
              <a:rPr lang="fr-FR" dirty="0"/>
              <a:t>Comme une langue étrangère, il faut apprendre :</a:t>
            </a:r>
          </a:p>
          <a:p>
            <a:pPr lvl="2"/>
            <a:r>
              <a:rPr lang="fr-FR" dirty="0"/>
              <a:t>la syntaxe</a:t>
            </a:r>
          </a:p>
          <a:p>
            <a:pPr lvl="2"/>
            <a:r>
              <a:rPr lang="fr-FR" dirty="0"/>
              <a:t>le vocabulaire.</a:t>
            </a:r>
          </a:p>
          <a:p>
            <a:pPr lvl="1"/>
            <a:r>
              <a:rPr lang="fr-FR" dirty="0"/>
              <a:t>Ne nécessite AUCUNE compréhension, il suffit juste d’APPRENDRE !!!!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Exemple :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et langages	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Spécifiques au développement web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372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et langages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832520" y="146562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defRPr sz="1800">
                <a:solidFill>
                  <a:srgbClr val="888888"/>
                </a:solidFill>
                <a:latin typeface="monofur"/>
                <a:ea typeface="monofur"/>
                <a:cs typeface="monofur"/>
                <a:sym typeface="monofur"/>
              </a:defRPr>
            </a:pPr>
            <a:r>
              <a:rPr lang="fr-FR" dirty="0">
                <a:solidFill>
                  <a:srgbClr val="2733FF"/>
                </a:solidFill>
              </a:rPr>
              <a:t>&lt;!</a:t>
            </a:r>
            <a:r>
              <a:rPr lang="fr-FR" dirty="0">
                <a:solidFill>
                  <a:srgbClr val="9A9A9A"/>
                </a:solidFill>
              </a:rPr>
              <a:t>DOCTYPE html</a:t>
            </a:r>
            <a:r>
              <a:rPr lang="fr-FR" dirty="0">
                <a:solidFill>
                  <a:srgbClr val="2733FF"/>
                </a:solidFill>
              </a:rPr>
              <a:t>&gt;</a:t>
            </a:r>
            <a:br>
              <a:rPr lang="fr-FR" dirty="0"/>
            </a:br>
            <a:r>
              <a:rPr lang="fr-FR" dirty="0">
                <a:solidFill>
                  <a:srgbClr val="2733FF"/>
                </a:solidFill>
              </a:rPr>
              <a:t>&lt;html</a:t>
            </a:r>
            <a:r>
              <a:rPr lang="fr-FR" dirty="0"/>
              <a:t> </a:t>
            </a:r>
            <a:r>
              <a:rPr lang="fr-FR" dirty="0" err="1">
                <a:solidFill>
                  <a:srgbClr val="2733FF"/>
                </a:solidFill>
              </a:rPr>
              <a:t>lang</a:t>
            </a:r>
            <a:r>
              <a:rPr lang="fr-FR" dirty="0">
                <a:solidFill>
                  <a:srgbClr val="2733FF"/>
                </a:solidFill>
              </a:rPr>
              <a:t>=</a:t>
            </a:r>
            <a:r>
              <a:rPr lang="fr-FR" dirty="0">
                <a:solidFill>
                  <a:srgbClr val="007A05"/>
                </a:solidFill>
              </a:rPr>
              <a:t>"</a:t>
            </a:r>
            <a:r>
              <a:rPr lang="fr-FR" dirty="0" err="1">
                <a:solidFill>
                  <a:srgbClr val="007A05"/>
                </a:solidFill>
              </a:rPr>
              <a:t>fr</a:t>
            </a:r>
            <a:r>
              <a:rPr lang="fr-FR" dirty="0">
                <a:solidFill>
                  <a:srgbClr val="007A05"/>
                </a:solidFill>
              </a:rPr>
              <a:t>-FR"</a:t>
            </a:r>
            <a:r>
              <a:rPr lang="fr-FR" dirty="0">
                <a:solidFill>
                  <a:srgbClr val="2733FF"/>
                </a:solidFill>
              </a:rPr>
              <a:t>&gt;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 </a:t>
            </a:r>
            <a:r>
              <a:rPr lang="fr-FR" dirty="0">
                <a:solidFill>
                  <a:srgbClr val="2733FF"/>
                </a:solidFill>
              </a:rPr>
              <a:t>&lt;</a:t>
            </a:r>
            <a:r>
              <a:rPr lang="fr-FR" dirty="0" err="1">
                <a:solidFill>
                  <a:srgbClr val="2733FF"/>
                </a:solidFill>
              </a:rPr>
              <a:t>head</a:t>
            </a:r>
            <a:r>
              <a:rPr lang="fr-FR" dirty="0">
                <a:solidFill>
                  <a:srgbClr val="2733FF"/>
                </a:solidFill>
              </a:rPr>
              <a:t>&gt;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>
                <a:solidFill>
                  <a:srgbClr val="2733FF"/>
                </a:solidFill>
              </a:rPr>
              <a:t>&lt;</a:t>
            </a:r>
            <a:r>
              <a:rPr lang="fr-FR" dirty="0" err="1">
                <a:solidFill>
                  <a:srgbClr val="2733FF"/>
                </a:solidFill>
              </a:rPr>
              <a:t>meta</a:t>
            </a:r>
            <a:r>
              <a:rPr lang="fr-FR" dirty="0"/>
              <a:t> </a:t>
            </a:r>
            <a:r>
              <a:rPr lang="fr-FR" dirty="0" err="1">
                <a:solidFill>
                  <a:srgbClr val="2733FF"/>
                </a:solidFill>
              </a:rPr>
              <a:t>charset</a:t>
            </a:r>
            <a:r>
              <a:rPr lang="fr-FR" dirty="0">
                <a:solidFill>
                  <a:srgbClr val="2733FF"/>
                </a:solidFill>
              </a:rPr>
              <a:t>=</a:t>
            </a:r>
            <a:r>
              <a:rPr lang="fr-FR" dirty="0">
                <a:solidFill>
                  <a:srgbClr val="007A05"/>
                </a:solidFill>
              </a:rPr>
              <a:t>"UTF-8"</a:t>
            </a:r>
            <a:r>
              <a:rPr lang="fr-FR" dirty="0">
                <a:solidFill>
                  <a:srgbClr val="2733FF"/>
                </a:solidFill>
              </a:rPr>
              <a:t>&gt;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>
                <a:solidFill>
                  <a:srgbClr val="2733FF"/>
                </a:solidFill>
              </a:rPr>
              <a:t>&lt;</a:t>
            </a:r>
            <a:r>
              <a:rPr lang="fr-FR" dirty="0" err="1">
                <a:solidFill>
                  <a:srgbClr val="2733FF"/>
                </a:solidFill>
              </a:rPr>
              <a:t>title</a:t>
            </a:r>
            <a:r>
              <a:rPr lang="fr-FR" dirty="0">
                <a:solidFill>
                  <a:srgbClr val="2733FF"/>
                </a:solidFill>
              </a:rPr>
              <a:t>&gt;</a:t>
            </a:r>
            <a:r>
              <a:rPr lang="fr-FR" dirty="0"/>
              <a:t>Titre du document</a:t>
            </a:r>
            <a:r>
              <a:rPr lang="fr-FR" dirty="0">
                <a:solidFill>
                  <a:srgbClr val="2733FF"/>
                </a:solidFill>
              </a:rPr>
              <a:t>&lt;/</a:t>
            </a:r>
            <a:r>
              <a:rPr lang="fr-FR" dirty="0" err="1">
                <a:solidFill>
                  <a:srgbClr val="2733FF"/>
                </a:solidFill>
              </a:rPr>
              <a:t>title</a:t>
            </a:r>
            <a:r>
              <a:rPr lang="fr-FR" dirty="0">
                <a:solidFill>
                  <a:srgbClr val="2733FF"/>
                </a:solidFill>
              </a:rPr>
              <a:t>&gt;</a:t>
            </a:r>
            <a:br>
              <a:rPr lang="fr-FR" dirty="0"/>
            </a:br>
            <a:r>
              <a:rPr lang="fr-FR" dirty="0"/>
              <a:t>  </a:t>
            </a:r>
            <a:r>
              <a:rPr lang="fr-FR" dirty="0">
                <a:solidFill>
                  <a:srgbClr val="2733FF"/>
                </a:solidFill>
              </a:rPr>
              <a:t>&lt;/</a:t>
            </a:r>
            <a:r>
              <a:rPr lang="fr-FR" dirty="0" err="1">
                <a:solidFill>
                  <a:srgbClr val="2733FF"/>
                </a:solidFill>
              </a:rPr>
              <a:t>head</a:t>
            </a:r>
            <a:r>
              <a:rPr lang="fr-FR" dirty="0">
                <a:solidFill>
                  <a:srgbClr val="2733FF"/>
                </a:solidFill>
              </a:rPr>
              <a:t>&gt;</a:t>
            </a:r>
            <a:br>
              <a:rPr lang="fr-FR" dirty="0"/>
            </a:b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  </a:t>
            </a:r>
            <a:r>
              <a:rPr lang="fr-FR" dirty="0">
                <a:solidFill>
                  <a:srgbClr val="2733FF"/>
                </a:solidFill>
              </a:rPr>
              <a:t>&lt;body&gt;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dirty="0">
                <a:solidFill>
                  <a:srgbClr val="2733FF"/>
                </a:solidFill>
              </a:rPr>
              <a:t>&lt;h1&gt;</a:t>
            </a:r>
            <a:r>
              <a:rPr lang="fr-FR" dirty="0"/>
              <a:t>Premier fichier</a:t>
            </a:r>
            <a:r>
              <a:rPr lang="fr-FR" dirty="0">
                <a:solidFill>
                  <a:srgbClr val="2733FF"/>
                </a:solidFill>
              </a:rPr>
              <a:t>&lt;/h1&gt;</a:t>
            </a:r>
            <a:br>
              <a:rPr lang="fr-FR" dirty="0"/>
            </a:br>
            <a:r>
              <a:rPr lang="fr-FR" dirty="0"/>
              <a:t>        </a:t>
            </a:r>
            <a:r>
              <a:rPr lang="fr-FR" dirty="0">
                <a:solidFill>
                  <a:srgbClr val="2733FF"/>
                </a:solidFill>
              </a:rPr>
              <a:t>&lt;p&gt;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…</a:t>
            </a:r>
            <a:r>
              <a:rPr lang="fr-FR" dirty="0" err="1"/>
              <a:t>laborum</a:t>
            </a:r>
            <a:r>
              <a:rPr lang="fr-FR" dirty="0"/>
              <a:t>.</a:t>
            </a:r>
            <a:r>
              <a:rPr lang="fr-FR" dirty="0">
                <a:solidFill>
                  <a:srgbClr val="2733FF"/>
                </a:solidFill>
              </a:rPr>
              <a:t>&lt;/p&gt;</a:t>
            </a:r>
            <a:br>
              <a:rPr lang="fr-FR" dirty="0"/>
            </a:br>
            <a:r>
              <a:rPr lang="fr-FR" dirty="0"/>
              <a:t>  </a:t>
            </a:r>
            <a:r>
              <a:rPr lang="fr-FR" dirty="0">
                <a:solidFill>
                  <a:srgbClr val="2733FF"/>
                </a:solidFill>
              </a:rPr>
              <a:t>&lt;/body&gt;</a:t>
            </a:r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rgbClr val="2733FF"/>
                </a:solidFill>
              </a:rPr>
              <a:t>&lt;/html&gt;</a:t>
            </a:r>
            <a:br>
              <a:rPr lang="fr-FR" dirty="0"/>
            </a:b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815139" y="2404309"/>
            <a:ext cx="5300662" cy="18097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400" dirty="0">
                <a:latin typeface="Monaco" charset="0"/>
                <a:ea typeface="Monaco" charset="0"/>
                <a:cs typeface="Monaco" charset="0"/>
              </a:rPr>
              <a:t>h1 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{</a:t>
            </a:r>
            <a:br>
              <a:rPr lang="mr-IN" sz="1400" dirty="0">
                <a:latin typeface="Monaco" charset="0"/>
                <a:ea typeface="Monaco" charset="0"/>
                <a:cs typeface="Monaco" charset="0"/>
              </a:rPr>
            </a:b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    	</a:t>
            </a:r>
            <a:r>
              <a:rPr lang="mr-IN" sz="1400" dirty="0" err="1">
                <a:solidFill>
                  <a:srgbClr val="8090E5"/>
                </a:solidFill>
                <a:latin typeface="Monaco" charset="0"/>
                <a:ea typeface="Monaco" charset="0"/>
                <a:cs typeface="Monaco" charset="0"/>
              </a:rPr>
              <a:t>border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mr-IN" sz="1400" dirty="0">
                <a:solidFill>
                  <a:srgbClr val="0329D7"/>
                </a:solidFill>
                <a:latin typeface="Monaco" charset="0"/>
                <a:ea typeface="Monaco" charset="0"/>
                <a:cs typeface="Monaco" charset="0"/>
              </a:rPr>
              <a:t>1</a:t>
            </a:r>
            <a:r>
              <a:rPr lang="mr-IN" sz="1400" dirty="0">
                <a:solidFill>
                  <a:srgbClr val="0433FF"/>
                </a:solidFill>
                <a:latin typeface="Monaco" charset="0"/>
                <a:ea typeface="Monaco" charset="0"/>
                <a:cs typeface="Monaco" charset="0"/>
              </a:rPr>
              <a:t>px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400" dirty="0" err="1">
                <a:solidFill>
                  <a:srgbClr val="00A30F"/>
                </a:solidFill>
                <a:latin typeface="Monaco" charset="0"/>
                <a:ea typeface="Monaco" charset="0"/>
                <a:cs typeface="Monaco" charset="0"/>
              </a:rPr>
              <a:t>solid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fr-FR" sz="1400" dirty="0" err="1">
                <a:solidFill>
                  <a:srgbClr val="D21F08"/>
                </a:solidFill>
                <a:latin typeface="Monaco" charset="0"/>
                <a:ea typeface="Monaco" charset="0"/>
                <a:cs typeface="Monaco" charset="0"/>
              </a:rPr>
              <a:t>red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;</a:t>
            </a:r>
            <a:br>
              <a:rPr lang="mr-IN" sz="1400" dirty="0">
                <a:latin typeface="Monaco" charset="0"/>
                <a:ea typeface="Monaco" charset="0"/>
                <a:cs typeface="Monaco" charset="0"/>
              </a:rPr>
            </a:b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    	</a:t>
            </a:r>
            <a:r>
              <a:rPr lang="mr-IN" sz="1400" dirty="0" err="1">
                <a:solidFill>
                  <a:srgbClr val="8090E5"/>
                </a:solidFill>
                <a:latin typeface="Monaco" charset="0"/>
                <a:ea typeface="Monaco" charset="0"/>
                <a:cs typeface="Monaco" charset="0"/>
              </a:rPr>
              <a:t>margin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mr-IN" sz="1400" dirty="0">
                <a:solidFill>
                  <a:srgbClr val="0329D7"/>
                </a:solidFill>
                <a:latin typeface="Monaco" charset="0"/>
                <a:ea typeface="Monaco" charset="0"/>
                <a:cs typeface="Monaco" charset="0"/>
              </a:rPr>
              <a:t>0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400" dirty="0">
                <a:solidFill>
                  <a:srgbClr val="0329D7"/>
                </a:solidFill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mr-IN" sz="1400" dirty="0">
                <a:solidFill>
                  <a:srgbClr val="0433FF"/>
                </a:solidFill>
                <a:latin typeface="Monaco" charset="0"/>
                <a:ea typeface="Monaco" charset="0"/>
                <a:cs typeface="Monaco" charset="0"/>
              </a:rPr>
              <a:t>px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;</a:t>
            </a:r>
            <a:br>
              <a:rPr lang="mr-IN" sz="1400" dirty="0">
                <a:latin typeface="Monaco" charset="0"/>
                <a:ea typeface="Monaco" charset="0"/>
                <a:cs typeface="Monaco" charset="0"/>
              </a:rPr>
            </a:b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    	</a:t>
            </a:r>
            <a:r>
              <a:rPr lang="mr-IN" sz="1400" dirty="0" err="1">
                <a:solidFill>
                  <a:srgbClr val="8090E5"/>
                </a:solidFill>
                <a:latin typeface="Monaco" charset="0"/>
                <a:ea typeface="Monaco" charset="0"/>
                <a:cs typeface="Monaco" charset="0"/>
              </a:rPr>
              <a:t>padding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mr-IN" sz="1400" dirty="0">
                <a:solidFill>
                  <a:srgbClr val="0329D7"/>
                </a:solidFill>
                <a:latin typeface="Monaco" charset="0"/>
                <a:ea typeface="Monaco" charset="0"/>
                <a:cs typeface="Monaco" charset="0"/>
              </a:rPr>
              <a:t>0.35</a:t>
            </a:r>
            <a:r>
              <a:rPr lang="mr-IN" sz="1400" dirty="0">
                <a:solidFill>
                  <a:srgbClr val="0433FF"/>
                </a:solidFill>
                <a:latin typeface="Monaco" charset="0"/>
                <a:ea typeface="Monaco" charset="0"/>
                <a:cs typeface="Monaco" charset="0"/>
              </a:rPr>
              <a:t>em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400" dirty="0">
                <a:solidFill>
                  <a:srgbClr val="0329D7"/>
                </a:solidFill>
                <a:latin typeface="Monaco" charset="0"/>
                <a:ea typeface="Monaco" charset="0"/>
                <a:cs typeface="Monaco" charset="0"/>
              </a:rPr>
              <a:t>0.625</a:t>
            </a:r>
            <a:r>
              <a:rPr lang="mr-IN" sz="1400" dirty="0">
                <a:solidFill>
                  <a:srgbClr val="0433FF"/>
                </a:solidFill>
                <a:latin typeface="Monaco" charset="0"/>
                <a:ea typeface="Monaco" charset="0"/>
                <a:cs typeface="Monaco" charset="0"/>
              </a:rPr>
              <a:t>em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1400" dirty="0">
                <a:solidFill>
                  <a:srgbClr val="0329D7"/>
                </a:solidFill>
                <a:latin typeface="Monaco" charset="0"/>
                <a:ea typeface="Monaco" charset="0"/>
                <a:cs typeface="Monaco" charset="0"/>
              </a:rPr>
              <a:t>0.75</a:t>
            </a:r>
            <a:r>
              <a:rPr lang="mr-IN" sz="1400" dirty="0">
                <a:solidFill>
                  <a:srgbClr val="0433FF"/>
                </a:solidFill>
                <a:latin typeface="Monaco" charset="0"/>
                <a:ea typeface="Monaco" charset="0"/>
                <a:cs typeface="Monaco" charset="0"/>
              </a:rPr>
              <a:t>em</a:t>
            </a: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;</a:t>
            </a:r>
            <a:br>
              <a:rPr lang="mr-IN" sz="1400" dirty="0">
                <a:latin typeface="Monaco" charset="0"/>
                <a:ea typeface="Monaco" charset="0"/>
                <a:cs typeface="Monaco" charset="0"/>
              </a:rPr>
            </a:br>
            <a:r>
              <a:rPr lang="mr-IN" sz="14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ct val="140000"/>
              </a:lnSpc>
            </a:pPr>
            <a:endParaRPr lang="fr-FR" sz="14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</p:spPr>
        <p:txBody>
          <a:bodyPr/>
          <a:lstStyle/>
          <a:p>
            <a:r>
              <a:rPr lang="fr-FR" dirty="0"/>
              <a:t>Exemple de HTML et de CSS</a:t>
            </a:r>
          </a:p>
        </p:txBody>
      </p:sp>
      <p:sp>
        <p:nvSpPr>
          <p:cNvPr id="8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6873421" y="258657"/>
            <a:ext cx="3163207" cy="41116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694562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D’excellents sites web existent :</a:t>
            </a:r>
          </a:p>
          <a:p>
            <a:pPr lvl="1"/>
            <a:r>
              <a:rPr lang="fr-FR" dirty="0" err="1"/>
              <a:t>zestedesavoir.com</a:t>
            </a:r>
            <a:endParaRPr lang="fr-FR" dirty="0"/>
          </a:p>
          <a:p>
            <a:pPr lvl="1"/>
            <a:r>
              <a:rPr lang="fr-FR" dirty="0"/>
              <a:t>openclassrooms.com </a:t>
            </a:r>
            <a:r>
              <a:rPr lang="fr-FR" b="0" dirty="0"/>
              <a:t>(nécessite une inscription)</a:t>
            </a:r>
          </a:p>
          <a:p>
            <a:pPr lvl="1"/>
            <a:r>
              <a:rPr lang="fr-FR" dirty="0"/>
              <a:t>grafikart.fr</a:t>
            </a:r>
          </a:p>
          <a:p>
            <a:pPr lvl="1"/>
            <a:r>
              <a:rPr lang="fr-FR" dirty="0"/>
              <a:t>stackoverflow.com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La difficulté des ressources extérieures :</a:t>
            </a:r>
          </a:p>
          <a:p>
            <a:pPr lvl="1"/>
            <a:r>
              <a:rPr lang="fr-FR" dirty="0"/>
              <a:t>Souvent, </a:t>
            </a:r>
            <a:r>
              <a:rPr lang="fr-FR" b="0" dirty="0"/>
              <a:t>les premières étapes, qui sont des étapes d’installation sont prévus pour une plateforme (par exemple, OS Ubuntu sur un serveur distant alors que vous souhaitez travailler en local sur Windows) ;</a:t>
            </a:r>
          </a:p>
          <a:p>
            <a:pPr lvl="1"/>
            <a:r>
              <a:rPr lang="fr-FR" dirty="0"/>
              <a:t>Nécessite</a:t>
            </a:r>
            <a:r>
              <a:rPr lang="fr-FR" b="0" dirty="0"/>
              <a:t> :</a:t>
            </a:r>
          </a:p>
          <a:p>
            <a:pPr lvl="2"/>
            <a:r>
              <a:rPr lang="fr-FR" dirty="0"/>
              <a:t>Soit une capacité d’adaptation grâce à ses propres connaissances ;</a:t>
            </a:r>
          </a:p>
          <a:p>
            <a:pPr lvl="2"/>
            <a:r>
              <a:rPr lang="fr-FR" b="0" dirty="0"/>
              <a:t>Soit de croiser différents documents trouvés sur le web pour trouver la réponse à votre problème.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extérieures disponibles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5399505-588C-3945-A0DB-0A2593CE613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1542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urs_projection">
  <a:themeElements>
    <a:clrScheme name="Personnalisée 4">
      <a:dk1>
        <a:srgbClr val="336391"/>
      </a:dk1>
      <a:lt1>
        <a:srgbClr val="FFFFFF"/>
      </a:lt1>
      <a:dk2>
        <a:srgbClr val="336391"/>
      </a:dk2>
      <a:lt2>
        <a:srgbClr val="707173"/>
      </a:lt2>
      <a:accent1>
        <a:srgbClr val="336391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336391"/>
      </a:hlink>
      <a:folHlink>
        <a:srgbClr val="336391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urs_projection" id="{EE2392BC-76CF-B34D-8DDC-F30D6D795E16}" vid="{69E8DA25-75E0-4845-8B1F-2707668283A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Cours_projection</Template>
  <TotalTime>202</TotalTime>
  <Words>1667</Words>
  <Application>Microsoft Office PowerPoint</Application>
  <PresentationFormat>Grand écran</PresentationFormat>
  <Paragraphs>304</Paragraphs>
  <Slides>31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Century Gothic</vt:lpstr>
      <vt:lpstr>Lucida Grande</vt:lpstr>
      <vt:lpstr>Monaco</vt:lpstr>
      <vt:lpstr>monofur</vt:lpstr>
      <vt:lpstr>Wingdings</vt:lpstr>
      <vt:lpstr>Cours_projection</vt:lpstr>
      <vt:lpstr>INITIATION AU DÉVELOPPEMENT WEB</vt:lpstr>
      <vt:lpstr>Déroulement du module</vt:lpstr>
      <vt:lpstr>Déroulement des séances</vt:lpstr>
      <vt:lpstr>Spécificité des travaux pratiques d’informatique</vt:lpstr>
      <vt:lpstr>Introduction</vt:lpstr>
      <vt:lpstr>Définitions</vt:lpstr>
      <vt:lpstr>Outils et langages </vt:lpstr>
      <vt:lpstr>Outils et langages</vt:lpstr>
      <vt:lpstr>Ressources extérieures disponibles</vt:lpstr>
      <vt:lpstr>Modèle client-serveur</vt:lpstr>
      <vt:lpstr>Le modèle client-serveur </vt:lpstr>
      <vt:lpstr>Le modèle client-serveur </vt:lpstr>
      <vt:lpstr>Le modèle client-serveur </vt:lpstr>
      <vt:lpstr>Le modèle client-serveur </vt:lpstr>
      <vt:lpstr>Les bonnes pratiques de programmation</vt:lpstr>
      <vt:lpstr>Introduction </vt:lpstr>
      <vt:lpstr>Le contenu</vt:lpstr>
      <vt:lpstr>La sémantique en HTML5 </vt:lpstr>
      <vt:lpstr>La présentation</vt:lpstr>
      <vt:lpstr>Exemples</vt:lpstr>
      <vt:lpstr>HTML5 pur</vt:lpstr>
      <vt:lpstr>HTML5 avec une feuille de style</vt:lpstr>
      <vt:lpstr>Points nécessitant de la vigilance</vt:lpstr>
      <vt:lpstr>Compatibilité des navigateurs</vt:lpstr>
      <vt:lpstr>Les différents appareils cibles</vt:lpstr>
      <vt:lpstr>Le css dans le détail</vt:lpstr>
      <vt:lpstr>Retour sur le css vu précédemment</vt:lpstr>
      <vt:lpstr>CSS – opérateurs et précédence</vt:lpstr>
      <vt:lpstr>Les essentiels</vt:lpstr>
      <vt:lpstr>Pour les TD / TP</vt:lpstr>
      <vt:lpstr>Pour le 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DÉVELOPPEMENT WEB</dc:title>
  <dc:creator>Alban MAZEROLLES</dc:creator>
  <cp:lastModifiedBy>Alban MAZEROLLES</cp:lastModifiedBy>
  <cp:revision>4</cp:revision>
  <dcterms:created xsi:type="dcterms:W3CDTF">2017-09-05T13:24:53Z</dcterms:created>
  <dcterms:modified xsi:type="dcterms:W3CDTF">2023-03-14T18:03:56Z</dcterms:modified>
</cp:coreProperties>
</file>