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8" r:id="rId3"/>
    <p:sldId id="313" r:id="rId4"/>
    <p:sldId id="310" r:id="rId5"/>
    <p:sldId id="312" r:id="rId6"/>
    <p:sldId id="309" r:id="rId7"/>
  </p:sldIdLst>
  <p:sldSz cx="9144000" cy="5143500" type="screen16x9"/>
  <p:notesSz cx="6858000" cy="9144000"/>
  <p:embeddedFontLst>
    <p:embeddedFont>
      <p:font typeface="Albert Sans" panose="020B0604020202020204" charset="0"/>
      <p:regular r:id="rId9"/>
      <p:bold r:id="rId10"/>
      <p:italic r:id="rId11"/>
      <p:boldItalic r:id="rId12"/>
    </p:embeddedFont>
    <p:embeddedFont>
      <p:font typeface="Albert Sans Medium" panose="020B0604020202020204" charset="0"/>
      <p:regular r:id="rId13"/>
      <p:bold r:id="rId14"/>
      <p:italic r:id="rId15"/>
      <p:boldItalic r:id="rId16"/>
    </p:embeddedFont>
    <p:embeddedFont>
      <p:font typeface="Albert Sans SemiBold" panose="020B0604020202020204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7B0DF4-10D7-4EB4-9A24-68EB66D10EB6}">
  <a:tblStyle styleId="{A17B0DF4-10D7-4EB4-9A24-68EB66D10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2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b0444bb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db0444bb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db414279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db414279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95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db414279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db414279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35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db414279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db414279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1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01500" y="1171050"/>
            <a:ext cx="5541000" cy="23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01500" y="3562950"/>
            <a:ext cx="5541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dk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258700" y="1467725"/>
            <a:ext cx="46266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highlight>
                  <a:schemeClr val="dk1"/>
                </a:highlight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248425" y="1182450"/>
            <a:ext cx="588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248425" y="1882650"/>
            <a:ext cx="4454100" cy="20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944850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5749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572025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28464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528465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944850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165749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165750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2025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28464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28465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 rot="10800000"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9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ctrTitle"/>
          </p:nvPr>
        </p:nvSpPr>
        <p:spPr>
          <a:xfrm>
            <a:off x="1803792" y="498560"/>
            <a:ext cx="5541000" cy="2042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fr-FR" dirty="0">
                <a:latin typeface="Albert Sans SemiBold"/>
                <a:ea typeface="Albert Sans SemiBold"/>
                <a:cs typeface="Albert Sans SemiBold"/>
                <a:sym typeface="Albert Sans SemiBold"/>
              </a:rPr>
              <a:t>SIGN LANGUAGE RECOGNITION</a:t>
            </a:r>
            <a:br>
              <a:rPr lang="fr-FR" dirty="0">
                <a:latin typeface="Albert Sans SemiBold"/>
                <a:ea typeface="Albert Sans SemiBold"/>
                <a:cs typeface="Albert Sans SemiBold"/>
                <a:sym typeface="Albert Sans SemiBold"/>
              </a:rPr>
            </a:br>
            <a:r>
              <a:rPr lang="fr-FR" dirty="0">
                <a:latin typeface="Albert Sans SemiBold"/>
                <a:ea typeface="Albert Sans SemiBold"/>
                <a:cs typeface="Albert Sans SemiBold"/>
                <a:sym typeface="Albert Sans SemiBold"/>
              </a:rPr>
              <a:t>Sprint 2</a:t>
            </a:r>
            <a:endParaRPr dirty="0">
              <a:latin typeface="Albert Sans SemiBold"/>
              <a:ea typeface="Albert Sans SemiBold"/>
              <a:cs typeface="Albert Sans SemiBold"/>
              <a:sym typeface="Albert Sans SemiBold"/>
            </a:endParaRPr>
          </a:p>
        </p:txBody>
      </p:sp>
      <p:sp>
        <p:nvSpPr>
          <p:cNvPr id="166" name="Google Shape;250;p32">
            <a:extLst>
              <a:ext uri="{FF2B5EF4-FFF2-40B4-BE49-F238E27FC236}">
                <a16:creationId xmlns:a16="http://schemas.microsoft.com/office/drawing/2014/main" id="{CBEE07A7-8570-7A78-9668-69ACB2433626}"/>
              </a:ext>
            </a:extLst>
          </p:cNvPr>
          <p:cNvSpPr/>
          <p:nvPr/>
        </p:nvSpPr>
        <p:spPr>
          <a:xfrm>
            <a:off x="2962328" y="2948639"/>
            <a:ext cx="405900" cy="40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70" name="Google Shape;242;p32">
            <a:extLst>
              <a:ext uri="{FF2B5EF4-FFF2-40B4-BE49-F238E27FC236}">
                <a16:creationId xmlns:a16="http://schemas.microsoft.com/office/drawing/2014/main" id="{AB827AAE-1362-EB81-9046-51ACAA181E9A}"/>
              </a:ext>
            </a:extLst>
          </p:cNvPr>
          <p:cNvGrpSpPr/>
          <p:nvPr/>
        </p:nvGrpSpPr>
        <p:grpSpPr>
          <a:xfrm>
            <a:off x="2724579" y="3668965"/>
            <a:ext cx="824705" cy="918420"/>
            <a:chOff x="240750" y="1284475"/>
            <a:chExt cx="333250" cy="372375"/>
          </a:xfrm>
        </p:grpSpPr>
        <p:sp>
          <p:nvSpPr>
            <p:cNvPr id="171" name="Google Shape;243;p32">
              <a:extLst>
                <a:ext uri="{FF2B5EF4-FFF2-40B4-BE49-F238E27FC236}">
                  <a16:creationId xmlns:a16="http://schemas.microsoft.com/office/drawing/2014/main" id="{BD5E20BD-DF73-372B-CB10-F3B793577EE0}"/>
                </a:ext>
              </a:extLst>
            </p:cNvPr>
            <p:cNvSpPr/>
            <p:nvPr/>
          </p:nvSpPr>
          <p:spPr>
            <a:xfrm>
              <a:off x="348350" y="1293925"/>
              <a:ext cx="75475" cy="186525"/>
            </a:xfrm>
            <a:custGeom>
              <a:avLst/>
              <a:gdLst/>
              <a:ahLst/>
              <a:cxnLst/>
              <a:rect l="l" t="t" r="r" b="b"/>
              <a:pathLst>
                <a:path w="3019" h="7461" extrusionOk="0">
                  <a:moveTo>
                    <a:pt x="1240" y="0"/>
                  </a:moveTo>
                  <a:cubicBezTo>
                    <a:pt x="1164" y="0"/>
                    <a:pt x="1090" y="20"/>
                    <a:pt x="1014" y="25"/>
                  </a:cubicBezTo>
                  <a:cubicBezTo>
                    <a:pt x="695" y="44"/>
                    <a:pt x="400" y="137"/>
                    <a:pt x="122" y="289"/>
                  </a:cubicBezTo>
                  <a:cubicBezTo>
                    <a:pt x="1" y="355"/>
                    <a:pt x="4" y="407"/>
                    <a:pt x="101" y="506"/>
                  </a:cubicBezTo>
                  <a:cubicBezTo>
                    <a:pt x="229" y="637"/>
                    <a:pt x="355" y="769"/>
                    <a:pt x="470" y="910"/>
                  </a:cubicBezTo>
                  <a:cubicBezTo>
                    <a:pt x="700" y="1194"/>
                    <a:pt x="837" y="1531"/>
                    <a:pt x="957" y="1869"/>
                  </a:cubicBezTo>
                  <a:cubicBezTo>
                    <a:pt x="1131" y="2353"/>
                    <a:pt x="1273" y="2842"/>
                    <a:pt x="1239" y="3378"/>
                  </a:cubicBezTo>
                  <a:cubicBezTo>
                    <a:pt x="1206" y="3884"/>
                    <a:pt x="1243" y="4395"/>
                    <a:pt x="1252" y="4906"/>
                  </a:cubicBezTo>
                  <a:cubicBezTo>
                    <a:pt x="1255" y="5137"/>
                    <a:pt x="1275" y="5368"/>
                    <a:pt x="1270" y="5597"/>
                  </a:cubicBezTo>
                  <a:cubicBezTo>
                    <a:pt x="1261" y="6115"/>
                    <a:pt x="1236" y="6633"/>
                    <a:pt x="946" y="7111"/>
                  </a:cubicBezTo>
                  <a:cubicBezTo>
                    <a:pt x="1020" y="7182"/>
                    <a:pt x="1078" y="7258"/>
                    <a:pt x="1153" y="7311"/>
                  </a:cubicBezTo>
                  <a:cubicBezTo>
                    <a:pt x="1294" y="7411"/>
                    <a:pt x="1457" y="7461"/>
                    <a:pt x="1622" y="7461"/>
                  </a:cubicBezTo>
                  <a:cubicBezTo>
                    <a:pt x="1825" y="7461"/>
                    <a:pt x="2032" y="7385"/>
                    <a:pt x="2208" y="7237"/>
                  </a:cubicBezTo>
                  <a:cubicBezTo>
                    <a:pt x="2509" y="6984"/>
                    <a:pt x="2714" y="6661"/>
                    <a:pt x="2786" y="6277"/>
                  </a:cubicBezTo>
                  <a:cubicBezTo>
                    <a:pt x="2885" y="5744"/>
                    <a:pt x="2979" y="5210"/>
                    <a:pt x="2943" y="4661"/>
                  </a:cubicBezTo>
                  <a:cubicBezTo>
                    <a:pt x="2928" y="4446"/>
                    <a:pt x="2952" y="4227"/>
                    <a:pt x="2960" y="4010"/>
                  </a:cubicBezTo>
                  <a:cubicBezTo>
                    <a:pt x="2973" y="3699"/>
                    <a:pt x="3018" y="3384"/>
                    <a:pt x="2991" y="3077"/>
                  </a:cubicBezTo>
                  <a:cubicBezTo>
                    <a:pt x="2960" y="2719"/>
                    <a:pt x="2883" y="2365"/>
                    <a:pt x="2799" y="2017"/>
                  </a:cubicBezTo>
                  <a:cubicBezTo>
                    <a:pt x="2678" y="1513"/>
                    <a:pt x="2496" y="1030"/>
                    <a:pt x="2205" y="595"/>
                  </a:cubicBezTo>
                  <a:cubicBezTo>
                    <a:pt x="2109" y="452"/>
                    <a:pt x="1998" y="326"/>
                    <a:pt x="1845" y="244"/>
                  </a:cubicBezTo>
                  <a:cubicBezTo>
                    <a:pt x="1719" y="175"/>
                    <a:pt x="1596" y="103"/>
                    <a:pt x="1467" y="44"/>
                  </a:cubicBezTo>
                  <a:cubicBezTo>
                    <a:pt x="1402" y="14"/>
                    <a:pt x="1326" y="2"/>
                    <a:pt x="1255" y="1"/>
                  </a:cubicBezTo>
                  <a:cubicBezTo>
                    <a:pt x="1250" y="0"/>
                    <a:pt x="1245" y="0"/>
                    <a:pt x="1240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4;p32">
              <a:extLst>
                <a:ext uri="{FF2B5EF4-FFF2-40B4-BE49-F238E27FC236}">
                  <a16:creationId xmlns:a16="http://schemas.microsoft.com/office/drawing/2014/main" id="{9C0E8180-16A1-1349-5481-10AC64819ECC}"/>
                </a:ext>
              </a:extLst>
            </p:cNvPr>
            <p:cNvSpPr/>
            <p:nvPr/>
          </p:nvSpPr>
          <p:spPr>
            <a:xfrm>
              <a:off x="246175" y="1292700"/>
              <a:ext cx="325850" cy="358225"/>
            </a:xfrm>
            <a:custGeom>
              <a:avLst/>
              <a:gdLst/>
              <a:ahLst/>
              <a:cxnLst/>
              <a:rect l="l" t="t" r="r" b="b"/>
              <a:pathLst>
                <a:path w="13034" h="14329" extrusionOk="0">
                  <a:moveTo>
                    <a:pt x="7149" y="9379"/>
                  </a:moveTo>
                  <a:cubicBezTo>
                    <a:pt x="7183" y="9379"/>
                    <a:pt x="7225" y="9386"/>
                    <a:pt x="7279" y="9397"/>
                  </a:cubicBezTo>
                  <a:cubicBezTo>
                    <a:pt x="7238" y="9504"/>
                    <a:pt x="7208" y="9548"/>
                    <a:pt x="7135" y="9548"/>
                  </a:cubicBezTo>
                  <a:cubicBezTo>
                    <a:pt x="7096" y="9548"/>
                    <a:pt x="7045" y="9536"/>
                    <a:pt x="6973" y="9513"/>
                  </a:cubicBezTo>
                  <a:cubicBezTo>
                    <a:pt x="7030" y="9416"/>
                    <a:pt x="7068" y="9379"/>
                    <a:pt x="7149" y="9379"/>
                  </a:cubicBezTo>
                  <a:close/>
                  <a:moveTo>
                    <a:pt x="7022" y="9070"/>
                  </a:moveTo>
                  <a:cubicBezTo>
                    <a:pt x="7050" y="9070"/>
                    <a:pt x="7091" y="9089"/>
                    <a:pt x="7095" y="9102"/>
                  </a:cubicBezTo>
                  <a:cubicBezTo>
                    <a:pt x="7102" y="9136"/>
                    <a:pt x="7087" y="9177"/>
                    <a:pt x="7074" y="9210"/>
                  </a:cubicBezTo>
                  <a:cubicBezTo>
                    <a:pt x="7068" y="9226"/>
                    <a:pt x="7045" y="9237"/>
                    <a:pt x="7027" y="9246"/>
                  </a:cubicBezTo>
                  <a:cubicBezTo>
                    <a:pt x="6708" y="9407"/>
                    <a:pt x="6385" y="9549"/>
                    <a:pt x="6025" y="9549"/>
                  </a:cubicBezTo>
                  <a:cubicBezTo>
                    <a:pt x="5972" y="9549"/>
                    <a:pt x="5919" y="9546"/>
                    <a:pt x="5864" y="9540"/>
                  </a:cubicBezTo>
                  <a:cubicBezTo>
                    <a:pt x="5767" y="9528"/>
                    <a:pt x="5683" y="9507"/>
                    <a:pt x="5635" y="9381"/>
                  </a:cubicBezTo>
                  <a:cubicBezTo>
                    <a:pt x="5702" y="9375"/>
                    <a:pt x="5755" y="9364"/>
                    <a:pt x="5807" y="9364"/>
                  </a:cubicBezTo>
                  <a:cubicBezTo>
                    <a:pt x="5813" y="9364"/>
                    <a:pt x="5818" y="9364"/>
                    <a:pt x="5824" y="9364"/>
                  </a:cubicBezTo>
                  <a:cubicBezTo>
                    <a:pt x="5861" y="9367"/>
                    <a:pt x="5898" y="9368"/>
                    <a:pt x="5935" y="9368"/>
                  </a:cubicBezTo>
                  <a:cubicBezTo>
                    <a:pt x="6219" y="9368"/>
                    <a:pt x="6489" y="9301"/>
                    <a:pt x="6745" y="9171"/>
                  </a:cubicBezTo>
                  <a:cubicBezTo>
                    <a:pt x="6829" y="9127"/>
                    <a:pt x="6921" y="9099"/>
                    <a:pt x="7011" y="9072"/>
                  </a:cubicBezTo>
                  <a:cubicBezTo>
                    <a:pt x="7014" y="9071"/>
                    <a:pt x="7018" y="9070"/>
                    <a:pt x="7022" y="9070"/>
                  </a:cubicBezTo>
                  <a:close/>
                  <a:moveTo>
                    <a:pt x="11806" y="1"/>
                  </a:moveTo>
                  <a:cubicBezTo>
                    <a:pt x="11774" y="1"/>
                    <a:pt x="11743" y="2"/>
                    <a:pt x="11711" y="6"/>
                  </a:cubicBezTo>
                  <a:cubicBezTo>
                    <a:pt x="11269" y="56"/>
                    <a:pt x="10922" y="281"/>
                    <a:pt x="10699" y="677"/>
                  </a:cubicBezTo>
                  <a:cubicBezTo>
                    <a:pt x="10648" y="767"/>
                    <a:pt x="10633" y="852"/>
                    <a:pt x="10685" y="947"/>
                  </a:cubicBezTo>
                  <a:cubicBezTo>
                    <a:pt x="10943" y="1429"/>
                    <a:pt x="11048" y="1952"/>
                    <a:pt x="11104" y="2489"/>
                  </a:cubicBezTo>
                  <a:cubicBezTo>
                    <a:pt x="11137" y="2798"/>
                    <a:pt x="11165" y="3111"/>
                    <a:pt x="11188" y="3421"/>
                  </a:cubicBezTo>
                  <a:cubicBezTo>
                    <a:pt x="11204" y="3630"/>
                    <a:pt x="11233" y="3844"/>
                    <a:pt x="11209" y="4050"/>
                  </a:cubicBezTo>
                  <a:cubicBezTo>
                    <a:pt x="11132" y="4712"/>
                    <a:pt x="11026" y="5370"/>
                    <a:pt x="10841" y="6011"/>
                  </a:cubicBezTo>
                  <a:cubicBezTo>
                    <a:pt x="10663" y="6629"/>
                    <a:pt x="10292" y="7099"/>
                    <a:pt x="9656" y="7310"/>
                  </a:cubicBezTo>
                  <a:cubicBezTo>
                    <a:pt x="9558" y="7343"/>
                    <a:pt x="9457" y="7366"/>
                    <a:pt x="9357" y="7366"/>
                  </a:cubicBezTo>
                  <a:cubicBezTo>
                    <a:pt x="9289" y="7366"/>
                    <a:pt x="9221" y="7356"/>
                    <a:pt x="9155" y="7331"/>
                  </a:cubicBezTo>
                  <a:cubicBezTo>
                    <a:pt x="8888" y="7234"/>
                    <a:pt x="8654" y="7088"/>
                    <a:pt x="8508" y="6830"/>
                  </a:cubicBezTo>
                  <a:cubicBezTo>
                    <a:pt x="8477" y="6776"/>
                    <a:pt x="8430" y="6731"/>
                    <a:pt x="8367" y="6653"/>
                  </a:cubicBezTo>
                  <a:cubicBezTo>
                    <a:pt x="8259" y="6809"/>
                    <a:pt x="8169" y="6934"/>
                    <a:pt x="8086" y="7064"/>
                  </a:cubicBezTo>
                  <a:cubicBezTo>
                    <a:pt x="7993" y="7211"/>
                    <a:pt x="7866" y="7298"/>
                    <a:pt x="7692" y="7322"/>
                  </a:cubicBezTo>
                  <a:cubicBezTo>
                    <a:pt x="7607" y="7334"/>
                    <a:pt x="7523" y="7342"/>
                    <a:pt x="7439" y="7342"/>
                  </a:cubicBezTo>
                  <a:cubicBezTo>
                    <a:pt x="7301" y="7342"/>
                    <a:pt x="7166" y="7320"/>
                    <a:pt x="7033" y="7258"/>
                  </a:cubicBezTo>
                  <a:cubicBezTo>
                    <a:pt x="6930" y="7210"/>
                    <a:pt x="6823" y="7169"/>
                    <a:pt x="6705" y="7120"/>
                  </a:cubicBezTo>
                  <a:cubicBezTo>
                    <a:pt x="6496" y="7405"/>
                    <a:pt x="6230" y="7600"/>
                    <a:pt x="5885" y="7660"/>
                  </a:cubicBezTo>
                  <a:cubicBezTo>
                    <a:pt x="5828" y="7670"/>
                    <a:pt x="5772" y="7674"/>
                    <a:pt x="5717" y="7674"/>
                  </a:cubicBezTo>
                  <a:cubicBezTo>
                    <a:pt x="5430" y="7674"/>
                    <a:pt x="5181" y="7542"/>
                    <a:pt x="4955" y="7307"/>
                  </a:cubicBezTo>
                  <a:cubicBezTo>
                    <a:pt x="4895" y="7379"/>
                    <a:pt x="4854" y="7445"/>
                    <a:pt x="4799" y="7493"/>
                  </a:cubicBezTo>
                  <a:cubicBezTo>
                    <a:pt x="4533" y="7729"/>
                    <a:pt x="4241" y="7910"/>
                    <a:pt x="3876" y="7910"/>
                  </a:cubicBezTo>
                  <a:cubicBezTo>
                    <a:pt x="3862" y="7910"/>
                    <a:pt x="3847" y="7909"/>
                    <a:pt x="3833" y="7909"/>
                  </a:cubicBezTo>
                  <a:cubicBezTo>
                    <a:pt x="3471" y="7894"/>
                    <a:pt x="3180" y="7693"/>
                    <a:pt x="2880" y="7522"/>
                  </a:cubicBezTo>
                  <a:cubicBezTo>
                    <a:pt x="2863" y="7513"/>
                    <a:pt x="2850" y="7493"/>
                    <a:pt x="2841" y="7475"/>
                  </a:cubicBezTo>
                  <a:cubicBezTo>
                    <a:pt x="2703" y="7175"/>
                    <a:pt x="2526" y="6889"/>
                    <a:pt x="2493" y="6547"/>
                  </a:cubicBezTo>
                  <a:cubicBezTo>
                    <a:pt x="2425" y="5823"/>
                    <a:pt x="2359" y="5100"/>
                    <a:pt x="2281" y="4377"/>
                  </a:cubicBezTo>
                  <a:cubicBezTo>
                    <a:pt x="2241" y="4008"/>
                    <a:pt x="2175" y="3640"/>
                    <a:pt x="2119" y="3264"/>
                  </a:cubicBezTo>
                  <a:cubicBezTo>
                    <a:pt x="2112" y="3264"/>
                    <a:pt x="2104" y="3264"/>
                    <a:pt x="2097" y="3264"/>
                  </a:cubicBezTo>
                  <a:cubicBezTo>
                    <a:pt x="1976" y="3264"/>
                    <a:pt x="1915" y="3193"/>
                    <a:pt x="1863" y="3108"/>
                  </a:cubicBezTo>
                  <a:cubicBezTo>
                    <a:pt x="1717" y="2869"/>
                    <a:pt x="1572" y="2632"/>
                    <a:pt x="1425" y="2395"/>
                  </a:cubicBezTo>
                  <a:cubicBezTo>
                    <a:pt x="1385" y="2332"/>
                    <a:pt x="1361" y="2269"/>
                    <a:pt x="1425" y="2161"/>
                  </a:cubicBezTo>
                  <a:cubicBezTo>
                    <a:pt x="1476" y="2251"/>
                    <a:pt x="1510" y="2312"/>
                    <a:pt x="1546" y="2375"/>
                  </a:cubicBezTo>
                  <a:cubicBezTo>
                    <a:pt x="1663" y="2582"/>
                    <a:pt x="1776" y="2791"/>
                    <a:pt x="1897" y="2995"/>
                  </a:cubicBezTo>
                  <a:cubicBezTo>
                    <a:pt x="1936" y="3060"/>
                    <a:pt x="1977" y="3135"/>
                    <a:pt x="2079" y="3142"/>
                  </a:cubicBezTo>
                  <a:cubicBezTo>
                    <a:pt x="2085" y="2911"/>
                    <a:pt x="2017" y="2717"/>
                    <a:pt x="1902" y="2536"/>
                  </a:cubicBezTo>
                  <a:cubicBezTo>
                    <a:pt x="1797" y="2369"/>
                    <a:pt x="1692" y="2201"/>
                    <a:pt x="1588" y="2033"/>
                  </a:cubicBezTo>
                  <a:cubicBezTo>
                    <a:pt x="1548" y="1969"/>
                    <a:pt x="1539" y="1906"/>
                    <a:pt x="1614" y="1858"/>
                  </a:cubicBezTo>
                  <a:cubicBezTo>
                    <a:pt x="1644" y="1838"/>
                    <a:pt x="1673" y="1828"/>
                    <a:pt x="1701" y="1828"/>
                  </a:cubicBezTo>
                  <a:cubicBezTo>
                    <a:pt x="1736" y="1828"/>
                    <a:pt x="1769" y="1844"/>
                    <a:pt x="1797" y="1880"/>
                  </a:cubicBezTo>
                  <a:cubicBezTo>
                    <a:pt x="1866" y="1972"/>
                    <a:pt x="1938" y="2063"/>
                    <a:pt x="1992" y="2165"/>
                  </a:cubicBezTo>
                  <a:cubicBezTo>
                    <a:pt x="2172" y="2510"/>
                    <a:pt x="2271" y="2878"/>
                    <a:pt x="2337" y="3265"/>
                  </a:cubicBezTo>
                  <a:cubicBezTo>
                    <a:pt x="2514" y="4299"/>
                    <a:pt x="2601" y="5340"/>
                    <a:pt x="2688" y="6381"/>
                  </a:cubicBezTo>
                  <a:cubicBezTo>
                    <a:pt x="2707" y="6610"/>
                    <a:pt x="2775" y="6817"/>
                    <a:pt x="2860" y="7028"/>
                  </a:cubicBezTo>
                  <a:cubicBezTo>
                    <a:pt x="2959" y="7276"/>
                    <a:pt x="3130" y="7424"/>
                    <a:pt x="3363" y="7550"/>
                  </a:cubicBezTo>
                  <a:cubicBezTo>
                    <a:pt x="3536" y="7645"/>
                    <a:pt x="3706" y="7687"/>
                    <a:pt x="3868" y="7687"/>
                  </a:cubicBezTo>
                  <a:cubicBezTo>
                    <a:pt x="4139" y="7687"/>
                    <a:pt x="4386" y="7570"/>
                    <a:pt x="4583" y="7385"/>
                  </a:cubicBezTo>
                  <a:cubicBezTo>
                    <a:pt x="4686" y="7288"/>
                    <a:pt x="4790" y="7187"/>
                    <a:pt x="4885" y="7082"/>
                  </a:cubicBezTo>
                  <a:cubicBezTo>
                    <a:pt x="4939" y="7024"/>
                    <a:pt x="4984" y="6953"/>
                    <a:pt x="5017" y="6881"/>
                  </a:cubicBezTo>
                  <a:cubicBezTo>
                    <a:pt x="5176" y="6521"/>
                    <a:pt x="5233" y="6137"/>
                    <a:pt x="5227" y="5747"/>
                  </a:cubicBezTo>
                  <a:cubicBezTo>
                    <a:pt x="5221" y="5381"/>
                    <a:pt x="5185" y="5016"/>
                    <a:pt x="5177" y="4648"/>
                  </a:cubicBezTo>
                  <a:cubicBezTo>
                    <a:pt x="5167" y="4147"/>
                    <a:pt x="5173" y="3645"/>
                    <a:pt x="5171" y="3142"/>
                  </a:cubicBezTo>
                  <a:cubicBezTo>
                    <a:pt x="5171" y="3094"/>
                    <a:pt x="5165" y="3048"/>
                    <a:pt x="5158" y="3000"/>
                  </a:cubicBezTo>
                  <a:cubicBezTo>
                    <a:pt x="5042" y="2270"/>
                    <a:pt x="4770" y="1601"/>
                    <a:pt x="4377" y="980"/>
                  </a:cubicBezTo>
                  <a:cubicBezTo>
                    <a:pt x="4227" y="743"/>
                    <a:pt x="4013" y="581"/>
                    <a:pt x="3747" y="486"/>
                  </a:cubicBezTo>
                  <a:cubicBezTo>
                    <a:pt x="3639" y="447"/>
                    <a:pt x="3528" y="411"/>
                    <a:pt x="3422" y="366"/>
                  </a:cubicBezTo>
                  <a:cubicBezTo>
                    <a:pt x="3101" y="232"/>
                    <a:pt x="2768" y="174"/>
                    <a:pt x="2425" y="174"/>
                  </a:cubicBezTo>
                  <a:cubicBezTo>
                    <a:pt x="2392" y="174"/>
                    <a:pt x="2359" y="175"/>
                    <a:pt x="2326" y="176"/>
                  </a:cubicBezTo>
                  <a:cubicBezTo>
                    <a:pt x="2200" y="179"/>
                    <a:pt x="2092" y="210"/>
                    <a:pt x="1983" y="279"/>
                  </a:cubicBezTo>
                  <a:cubicBezTo>
                    <a:pt x="1411" y="642"/>
                    <a:pt x="962" y="1131"/>
                    <a:pt x="550" y="1660"/>
                  </a:cubicBezTo>
                  <a:cubicBezTo>
                    <a:pt x="505" y="1717"/>
                    <a:pt x="473" y="1787"/>
                    <a:pt x="449" y="1858"/>
                  </a:cubicBezTo>
                  <a:cubicBezTo>
                    <a:pt x="329" y="2191"/>
                    <a:pt x="239" y="2528"/>
                    <a:pt x="182" y="2881"/>
                  </a:cubicBezTo>
                  <a:cubicBezTo>
                    <a:pt x="97" y="3411"/>
                    <a:pt x="1" y="3937"/>
                    <a:pt x="83" y="4477"/>
                  </a:cubicBezTo>
                  <a:cubicBezTo>
                    <a:pt x="115" y="4686"/>
                    <a:pt x="107" y="4899"/>
                    <a:pt x="145" y="5106"/>
                  </a:cubicBezTo>
                  <a:lnTo>
                    <a:pt x="146" y="5105"/>
                  </a:lnTo>
                  <a:cubicBezTo>
                    <a:pt x="302" y="5958"/>
                    <a:pt x="662" y="6734"/>
                    <a:pt x="1075" y="7487"/>
                  </a:cubicBezTo>
                  <a:cubicBezTo>
                    <a:pt x="1393" y="8066"/>
                    <a:pt x="1840" y="8542"/>
                    <a:pt x="2346" y="8964"/>
                  </a:cubicBezTo>
                  <a:cubicBezTo>
                    <a:pt x="2550" y="9133"/>
                    <a:pt x="2749" y="9307"/>
                    <a:pt x="2949" y="9481"/>
                  </a:cubicBezTo>
                  <a:cubicBezTo>
                    <a:pt x="2967" y="9496"/>
                    <a:pt x="2973" y="9526"/>
                    <a:pt x="2988" y="9561"/>
                  </a:cubicBezTo>
                  <a:cubicBezTo>
                    <a:pt x="2937" y="9576"/>
                    <a:pt x="2895" y="9588"/>
                    <a:pt x="2863" y="9597"/>
                  </a:cubicBezTo>
                  <a:cubicBezTo>
                    <a:pt x="2845" y="9738"/>
                    <a:pt x="2820" y="9867"/>
                    <a:pt x="2818" y="9995"/>
                  </a:cubicBezTo>
                  <a:cubicBezTo>
                    <a:pt x="2817" y="10100"/>
                    <a:pt x="2821" y="10217"/>
                    <a:pt x="2865" y="10310"/>
                  </a:cubicBezTo>
                  <a:cubicBezTo>
                    <a:pt x="2925" y="10436"/>
                    <a:pt x="3021" y="10545"/>
                    <a:pt x="3105" y="10661"/>
                  </a:cubicBezTo>
                  <a:cubicBezTo>
                    <a:pt x="3147" y="10718"/>
                    <a:pt x="3243" y="10769"/>
                    <a:pt x="3188" y="10845"/>
                  </a:cubicBezTo>
                  <a:cubicBezTo>
                    <a:pt x="3156" y="10887"/>
                    <a:pt x="3063" y="10884"/>
                    <a:pt x="2976" y="10907"/>
                  </a:cubicBezTo>
                  <a:cubicBezTo>
                    <a:pt x="2976" y="11105"/>
                    <a:pt x="2995" y="11324"/>
                    <a:pt x="2973" y="11537"/>
                  </a:cubicBezTo>
                  <a:cubicBezTo>
                    <a:pt x="2902" y="12199"/>
                    <a:pt x="2989" y="12856"/>
                    <a:pt x="3010" y="13515"/>
                  </a:cubicBezTo>
                  <a:cubicBezTo>
                    <a:pt x="3013" y="13627"/>
                    <a:pt x="3066" y="13695"/>
                    <a:pt x="3161" y="13732"/>
                  </a:cubicBezTo>
                  <a:cubicBezTo>
                    <a:pt x="3318" y="13794"/>
                    <a:pt x="3476" y="13866"/>
                    <a:pt x="3639" y="13905"/>
                  </a:cubicBezTo>
                  <a:cubicBezTo>
                    <a:pt x="4029" y="13998"/>
                    <a:pt x="4419" y="14091"/>
                    <a:pt x="4815" y="14152"/>
                  </a:cubicBezTo>
                  <a:cubicBezTo>
                    <a:pt x="5278" y="14224"/>
                    <a:pt x="5744" y="14281"/>
                    <a:pt x="6211" y="14313"/>
                  </a:cubicBezTo>
                  <a:cubicBezTo>
                    <a:pt x="6367" y="14324"/>
                    <a:pt x="6522" y="14329"/>
                    <a:pt x="6677" y="14329"/>
                  </a:cubicBezTo>
                  <a:cubicBezTo>
                    <a:pt x="7297" y="14329"/>
                    <a:pt x="7911" y="14246"/>
                    <a:pt x="8520" y="14112"/>
                  </a:cubicBezTo>
                  <a:cubicBezTo>
                    <a:pt x="8975" y="14013"/>
                    <a:pt x="9408" y="13860"/>
                    <a:pt x="9798" y="13597"/>
                  </a:cubicBezTo>
                  <a:cubicBezTo>
                    <a:pt x="9947" y="13498"/>
                    <a:pt x="10002" y="13366"/>
                    <a:pt x="9983" y="13201"/>
                  </a:cubicBezTo>
                  <a:cubicBezTo>
                    <a:pt x="9882" y="12361"/>
                    <a:pt x="9911" y="11517"/>
                    <a:pt x="9953" y="10674"/>
                  </a:cubicBezTo>
                  <a:cubicBezTo>
                    <a:pt x="9968" y="10391"/>
                    <a:pt x="9992" y="10107"/>
                    <a:pt x="10013" y="9799"/>
                  </a:cubicBezTo>
                  <a:lnTo>
                    <a:pt x="10013" y="9799"/>
                  </a:lnTo>
                  <a:cubicBezTo>
                    <a:pt x="9942" y="9831"/>
                    <a:pt x="9896" y="9859"/>
                    <a:pt x="9846" y="9870"/>
                  </a:cubicBezTo>
                  <a:cubicBezTo>
                    <a:pt x="9839" y="9871"/>
                    <a:pt x="9832" y="9872"/>
                    <a:pt x="9824" y="9872"/>
                  </a:cubicBezTo>
                  <a:cubicBezTo>
                    <a:pt x="9790" y="9872"/>
                    <a:pt x="9755" y="9860"/>
                    <a:pt x="9720" y="9856"/>
                  </a:cubicBezTo>
                  <a:cubicBezTo>
                    <a:pt x="9732" y="9814"/>
                    <a:pt x="9732" y="9757"/>
                    <a:pt x="9759" y="9733"/>
                  </a:cubicBezTo>
                  <a:cubicBezTo>
                    <a:pt x="9827" y="9678"/>
                    <a:pt x="9914" y="9646"/>
                    <a:pt x="9981" y="9591"/>
                  </a:cubicBezTo>
                  <a:cubicBezTo>
                    <a:pt x="10056" y="9528"/>
                    <a:pt x="10142" y="9460"/>
                    <a:pt x="10180" y="9375"/>
                  </a:cubicBezTo>
                  <a:cubicBezTo>
                    <a:pt x="10289" y="9135"/>
                    <a:pt x="10358" y="8877"/>
                    <a:pt x="10477" y="8640"/>
                  </a:cubicBezTo>
                  <a:cubicBezTo>
                    <a:pt x="10687" y="8217"/>
                    <a:pt x="10960" y="7844"/>
                    <a:pt x="11380" y="7589"/>
                  </a:cubicBezTo>
                  <a:cubicBezTo>
                    <a:pt x="11731" y="7376"/>
                    <a:pt x="12037" y="7099"/>
                    <a:pt x="12282" y="6769"/>
                  </a:cubicBezTo>
                  <a:cubicBezTo>
                    <a:pt x="12790" y="6083"/>
                    <a:pt x="13033" y="5330"/>
                    <a:pt x="12789" y="4473"/>
                  </a:cubicBezTo>
                  <a:cubicBezTo>
                    <a:pt x="12720" y="4231"/>
                    <a:pt x="12661" y="3987"/>
                    <a:pt x="12589" y="3747"/>
                  </a:cubicBezTo>
                  <a:cubicBezTo>
                    <a:pt x="12457" y="3306"/>
                    <a:pt x="12418" y="2854"/>
                    <a:pt x="12388" y="2399"/>
                  </a:cubicBezTo>
                  <a:cubicBezTo>
                    <a:pt x="12361" y="1976"/>
                    <a:pt x="12370" y="1562"/>
                    <a:pt x="12457" y="1143"/>
                  </a:cubicBezTo>
                  <a:cubicBezTo>
                    <a:pt x="12504" y="915"/>
                    <a:pt x="12496" y="671"/>
                    <a:pt x="12480" y="435"/>
                  </a:cubicBezTo>
                  <a:cubicBezTo>
                    <a:pt x="12469" y="290"/>
                    <a:pt x="12417" y="122"/>
                    <a:pt x="12252" y="77"/>
                  </a:cubicBezTo>
                  <a:cubicBezTo>
                    <a:pt x="12108" y="37"/>
                    <a:pt x="11954" y="1"/>
                    <a:pt x="1180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5;p32">
              <a:extLst>
                <a:ext uri="{FF2B5EF4-FFF2-40B4-BE49-F238E27FC236}">
                  <a16:creationId xmlns:a16="http://schemas.microsoft.com/office/drawing/2014/main" id="{948DE96B-E5BA-3769-D4AD-EFE247231AF5}"/>
                </a:ext>
              </a:extLst>
            </p:cNvPr>
            <p:cNvSpPr/>
            <p:nvPr/>
          </p:nvSpPr>
          <p:spPr>
            <a:xfrm>
              <a:off x="402850" y="1288500"/>
              <a:ext cx="68075" cy="183625"/>
            </a:xfrm>
            <a:custGeom>
              <a:avLst/>
              <a:gdLst/>
              <a:ahLst/>
              <a:cxnLst/>
              <a:rect l="l" t="t" r="r" b="b"/>
              <a:pathLst>
                <a:path w="2723" h="7345" extrusionOk="0">
                  <a:moveTo>
                    <a:pt x="803" y="0"/>
                  </a:moveTo>
                  <a:cubicBezTo>
                    <a:pt x="516" y="0"/>
                    <a:pt x="287" y="146"/>
                    <a:pt x="88" y="356"/>
                  </a:cubicBezTo>
                  <a:cubicBezTo>
                    <a:pt x="1" y="447"/>
                    <a:pt x="8" y="503"/>
                    <a:pt x="76" y="609"/>
                  </a:cubicBezTo>
                  <a:cubicBezTo>
                    <a:pt x="152" y="729"/>
                    <a:pt x="233" y="846"/>
                    <a:pt x="298" y="974"/>
                  </a:cubicBezTo>
                  <a:cubicBezTo>
                    <a:pt x="724" y="1793"/>
                    <a:pt x="979" y="2656"/>
                    <a:pt x="964" y="3591"/>
                  </a:cubicBezTo>
                  <a:cubicBezTo>
                    <a:pt x="957" y="4134"/>
                    <a:pt x="940" y="4675"/>
                    <a:pt x="937" y="5219"/>
                  </a:cubicBezTo>
                  <a:cubicBezTo>
                    <a:pt x="936" y="5690"/>
                    <a:pt x="855" y="6164"/>
                    <a:pt x="727" y="6623"/>
                  </a:cubicBezTo>
                  <a:cubicBezTo>
                    <a:pt x="679" y="6799"/>
                    <a:pt x="628" y="6973"/>
                    <a:pt x="577" y="7148"/>
                  </a:cubicBezTo>
                  <a:cubicBezTo>
                    <a:pt x="756" y="7309"/>
                    <a:pt x="956" y="7344"/>
                    <a:pt x="1163" y="7344"/>
                  </a:cubicBezTo>
                  <a:cubicBezTo>
                    <a:pt x="1207" y="7344"/>
                    <a:pt x="1252" y="7343"/>
                    <a:pt x="1297" y="7340"/>
                  </a:cubicBezTo>
                  <a:cubicBezTo>
                    <a:pt x="1456" y="7331"/>
                    <a:pt x="1582" y="7265"/>
                    <a:pt x="1672" y="7130"/>
                  </a:cubicBezTo>
                  <a:cubicBezTo>
                    <a:pt x="1740" y="7027"/>
                    <a:pt x="1810" y="6928"/>
                    <a:pt x="1882" y="6829"/>
                  </a:cubicBezTo>
                  <a:cubicBezTo>
                    <a:pt x="2270" y="6303"/>
                    <a:pt x="2501" y="5712"/>
                    <a:pt x="2592" y="5070"/>
                  </a:cubicBezTo>
                  <a:cubicBezTo>
                    <a:pt x="2649" y="4668"/>
                    <a:pt x="2696" y="4263"/>
                    <a:pt x="2711" y="3856"/>
                  </a:cubicBezTo>
                  <a:cubicBezTo>
                    <a:pt x="2723" y="3540"/>
                    <a:pt x="2703" y="3217"/>
                    <a:pt x="2657" y="2903"/>
                  </a:cubicBezTo>
                  <a:cubicBezTo>
                    <a:pt x="2603" y="2536"/>
                    <a:pt x="2510" y="2171"/>
                    <a:pt x="2424" y="1808"/>
                  </a:cubicBezTo>
                  <a:cubicBezTo>
                    <a:pt x="2330" y="1412"/>
                    <a:pt x="2213" y="1020"/>
                    <a:pt x="2011" y="662"/>
                  </a:cubicBezTo>
                  <a:cubicBezTo>
                    <a:pt x="1807" y="299"/>
                    <a:pt x="1519" y="50"/>
                    <a:pt x="1078" y="30"/>
                  </a:cubicBezTo>
                  <a:cubicBezTo>
                    <a:pt x="1032" y="29"/>
                    <a:pt x="984" y="18"/>
                    <a:pt x="937" y="11"/>
                  </a:cubicBezTo>
                  <a:cubicBezTo>
                    <a:pt x="891" y="4"/>
                    <a:pt x="847" y="0"/>
                    <a:pt x="803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6;p32">
              <a:extLst>
                <a:ext uri="{FF2B5EF4-FFF2-40B4-BE49-F238E27FC236}">
                  <a16:creationId xmlns:a16="http://schemas.microsoft.com/office/drawing/2014/main" id="{3A9BCC23-0C76-FDBB-96D7-3B22CBBDCBA3}"/>
                </a:ext>
              </a:extLst>
            </p:cNvPr>
            <p:cNvSpPr/>
            <p:nvPr/>
          </p:nvSpPr>
          <p:spPr>
            <a:xfrm>
              <a:off x="458650" y="1297200"/>
              <a:ext cx="64600" cy="175075"/>
            </a:xfrm>
            <a:custGeom>
              <a:avLst/>
              <a:gdLst/>
              <a:ahLst/>
              <a:cxnLst/>
              <a:rect l="l" t="t" r="r" b="b"/>
              <a:pathLst>
                <a:path w="2584" h="7003" extrusionOk="0">
                  <a:moveTo>
                    <a:pt x="979" y="1"/>
                  </a:moveTo>
                  <a:cubicBezTo>
                    <a:pt x="841" y="1"/>
                    <a:pt x="702" y="40"/>
                    <a:pt x="564" y="123"/>
                  </a:cubicBezTo>
                  <a:cubicBezTo>
                    <a:pt x="425" y="207"/>
                    <a:pt x="300" y="312"/>
                    <a:pt x="164" y="402"/>
                  </a:cubicBezTo>
                  <a:cubicBezTo>
                    <a:pt x="63" y="467"/>
                    <a:pt x="66" y="539"/>
                    <a:pt x="101" y="645"/>
                  </a:cubicBezTo>
                  <a:cubicBezTo>
                    <a:pt x="201" y="954"/>
                    <a:pt x="303" y="1265"/>
                    <a:pt x="378" y="1582"/>
                  </a:cubicBezTo>
                  <a:cubicBezTo>
                    <a:pt x="524" y="2203"/>
                    <a:pt x="680" y="2824"/>
                    <a:pt x="648" y="3471"/>
                  </a:cubicBezTo>
                  <a:cubicBezTo>
                    <a:pt x="636" y="3715"/>
                    <a:pt x="630" y="3960"/>
                    <a:pt x="605" y="4203"/>
                  </a:cubicBezTo>
                  <a:cubicBezTo>
                    <a:pt x="537" y="4863"/>
                    <a:pt x="387" y="5502"/>
                    <a:pt x="86" y="6098"/>
                  </a:cubicBezTo>
                  <a:cubicBezTo>
                    <a:pt x="9" y="6248"/>
                    <a:pt x="0" y="6380"/>
                    <a:pt x="108" y="6514"/>
                  </a:cubicBezTo>
                  <a:cubicBezTo>
                    <a:pt x="180" y="6604"/>
                    <a:pt x="248" y="6698"/>
                    <a:pt x="327" y="6781"/>
                  </a:cubicBezTo>
                  <a:cubicBezTo>
                    <a:pt x="480" y="6936"/>
                    <a:pt x="656" y="7002"/>
                    <a:pt x="847" y="7002"/>
                  </a:cubicBezTo>
                  <a:cubicBezTo>
                    <a:pt x="928" y="7002"/>
                    <a:pt x="1012" y="6990"/>
                    <a:pt x="1098" y="6968"/>
                  </a:cubicBezTo>
                  <a:cubicBezTo>
                    <a:pt x="1308" y="6914"/>
                    <a:pt x="1481" y="6797"/>
                    <a:pt x="1640" y="6653"/>
                  </a:cubicBezTo>
                  <a:cubicBezTo>
                    <a:pt x="1942" y="6382"/>
                    <a:pt x="2137" y="6044"/>
                    <a:pt x="2230" y="5651"/>
                  </a:cubicBezTo>
                  <a:cubicBezTo>
                    <a:pt x="2290" y="5400"/>
                    <a:pt x="2336" y="5145"/>
                    <a:pt x="2386" y="4893"/>
                  </a:cubicBezTo>
                  <a:cubicBezTo>
                    <a:pt x="2480" y="4419"/>
                    <a:pt x="2573" y="3946"/>
                    <a:pt x="2584" y="3456"/>
                  </a:cubicBezTo>
                  <a:cubicBezTo>
                    <a:pt x="2527" y="2958"/>
                    <a:pt x="2471" y="2458"/>
                    <a:pt x="2408" y="1960"/>
                  </a:cubicBezTo>
                  <a:cubicBezTo>
                    <a:pt x="2360" y="1573"/>
                    <a:pt x="2237" y="1208"/>
                    <a:pt x="2078" y="852"/>
                  </a:cubicBezTo>
                  <a:cubicBezTo>
                    <a:pt x="1942" y="549"/>
                    <a:pt x="1729" y="318"/>
                    <a:pt x="1449" y="147"/>
                  </a:cubicBezTo>
                  <a:cubicBezTo>
                    <a:pt x="1296" y="52"/>
                    <a:pt x="1138" y="1"/>
                    <a:pt x="979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7;p32">
              <a:extLst>
                <a:ext uri="{FF2B5EF4-FFF2-40B4-BE49-F238E27FC236}">
                  <a16:creationId xmlns:a16="http://schemas.microsoft.com/office/drawing/2014/main" id="{849B79E0-F81B-BB21-F33B-AAFFE1F3CFD2}"/>
                </a:ext>
              </a:extLst>
            </p:cNvPr>
            <p:cNvSpPr/>
            <p:nvPr/>
          </p:nvSpPr>
          <p:spPr>
            <a:xfrm>
              <a:off x="240750" y="1284475"/>
              <a:ext cx="333250" cy="372375"/>
            </a:xfrm>
            <a:custGeom>
              <a:avLst/>
              <a:gdLst/>
              <a:ahLst/>
              <a:cxnLst/>
              <a:rect l="l" t="t" r="r" b="b"/>
              <a:pathLst>
                <a:path w="13330" h="14895" extrusionOk="0">
                  <a:moveTo>
                    <a:pt x="7287" y="161"/>
                  </a:moveTo>
                  <a:cubicBezTo>
                    <a:pt x="7331" y="161"/>
                    <a:pt x="7375" y="165"/>
                    <a:pt x="7421" y="172"/>
                  </a:cubicBezTo>
                  <a:cubicBezTo>
                    <a:pt x="7468" y="179"/>
                    <a:pt x="7516" y="190"/>
                    <a:pt x="7562" y="191"/>
                  </a:cubicBezTo>
                  <a:cubicBezTo>
                    <a:pt x="8003" y="211"/>
                    <a:pt x="8291" y="460"/>
                    <a:pt x="8495" y="823"/>
                  </a:cubicBezTo>
                  <a:cubicBezTo>
                    <a:pt x="8697" y="1181"/>
                    <a:pt x="8814" y="1573"/>
                    <a:pt x="8908" y="1969"/>
                  </a:cubicBezTo>
                  <a:cubicBezTo>
                    <a:pt x="8994" y="2332"/>
                    <a:pt x="9087" y="2697"/>
                    <a:pt x="9141" y="3064"/>
                  </a:cubicBezTo>
                  <a:cubicBezTo>
                    <a:pt x="9186" y="3378"/>
                    <a:pt x="9207" y="3701"/>
                    <a:pt x="9195" y="4017"/>
                  </a:cubicBezTo>
                  <a:cubicBezTo>
                    <a:pt x="9180" y="4424"/>
                    <a:pt x="9133" y="4829"/>
                    <a:pt x="9076" y="5231"/>
                  </a:cubicBezTo>
                  <a:cubicBezTo>
                    <a:pt x="8985" y="5873"/>
                    <a:pt x="8754" y="6464"/>
                    <a:pt x="8366" y="6990"/>
                  </a:cubicBezTo>
                  <a:cubicBezTo>
                    <a:pt x="8294" y="7089"/>
                    <a:pt x="8224" y="7188"/>
                    <a:pt x="8156" y="7291"/>
                  </a:cubicBezTo>
                  <a:cubicBezTo>
                    <a:pt x="8066" y="7426"/>
                    <a:pt x="7939" y="7492"/>
                    <a:pt x="7781" y="7501"/>
                  </a:cubicBezTo>
                  <a:cubicBezTo>
                    <a:pt x="7736" y="7504"/>
                    <a:pt x="7691" y="7505"/>
                    <a:pt x="7647" y="7505"/>
                  </a:cubicBezTo>
                  <a:cubicBezTo>
                    <a:pt x="7440" y="7505"/>
                    <a:pt x="7240" y="7470"/>
                    <a:pt x="7061" y="7309"/>
                  </a:cubicBezTo>
                  <a:cubicBezTo>
                    <a:pt x="7112" y="7134"/>
                    <a:pt x="7163" y="6960"/>
                    <a:pt x="7211" y="6784"/>
                  </a:cubicBezTo>
                  <a:cubicBezTo>
                    <a:pt x="7339" y="6325"/>
                    <a:pt x="7420" y="5851"/>
                    <a:pt x="7421" y="5380"/>
                  </a:cubicBezTo>
                  <a:cubicBezTo>
                    <a:pt x="7424" y="4836"/>
                    <a:pt x="7441" y="4295"/>
                    <a:pt x="7448" y="3752"/>
                  </a:cubicBezTo>
                  <a:cubicBezTo>
                    <a:pt x="7463" y="2817"/>
                    <a:pt x="7207" y="1954"/>
                    <a:pt x="6782" y="1133"/>
                  </a:cubicBezTo>
                  <a:cubicBezTo>
                    <a:pt x="6717" y="1007"/>
                    <a:pt x="6635" y="889"/>
                    <a:pt x="6558" y="769"/>
                  </a:cubicBezTo>
                  <a:cubicBezTo>
                    <a:pt x="6491" y="664"/>
                    <a:pt x="6485" y="607"/>
                    <a:pt x="6572" y="517"/>
                  </a:cubicBezTo>
                  <a:cubicBezTo>
                    <a:pt x="6771" y="307"/>
                    <a:pt x="7000" y="161"/>
                    <a:pt x="7287" y="161"/>
                  </a:cubicBezTo>
                  <a:close/>
                  <a:moveTo>
                    <a:pt x="9696" y="510"/>
                  </a:moveTo>
                  <a:cubicBezTo>
                    <a:pt x="9855" y="510"/>
                    <a:pt x="10012" y="562"/>
                    <a:pt x="10165" y="656"/>
                  </a:cubicBezTo>
                  <a:cubicBezTo>
                    <a:pt x="10445" y="827"/>
                    <a:pt x="10658" y="1058"/>
                    <a:pt x="10794" y="1361"/>
                  </a:cubicBezTo>
                  <a:cubicBezTo>
                    <a:pt x="10953" y="1717"/>
                    <a:pt x="11076" y="2082"/>
                    <a:pt x="11124" y="2469"/>
                  </a:cubicBezTo>
                  <a:cubicBezTo>
                    <a:pt x="11187" y="2967"/>
                    <a:pt x="11243" y="3467"/>
                    <a:pt x="11300" y="3965"/>
                  </a:cubicBezTo>
                  <a:cubicBezTo>
                    <a:pt x="11289" y="4455"/>
                    <a:pt x="11196" y="4928"/>
                    <a:pt x="11102" y="5402"/>
                  </a:cubicBezTo>
                  <a:cubicBezTo>
                    <a:pt x="11052" y="5654"/>
                    <a:pt x="11006" y="5909"/>
                    <a:pt x="10946" y="6160"/>
                  </a:cubicBezTo>
                  <a:cubicBezTo>
                    <a:pt x="10853" y="6553"/>
                    <a:pt x="10658" y="6891"/>
                    <a:pt x="10356" y="7162"/>
                  </a:cubicBezTo>
                  <a:cubicBezTo>
                    <a:pt x="10197" y="7306"/>
                    <a:pt x="10024" y="7423"/>
                    <a:pt x="9814" y="7477"/>
                  </a:cubicBezTo>
                  <a:cubicBezTo>
                    <a:pt x="9728" y="7499"/>
                    <a:pt x="9644" y="7511"/>
                    <a:pt x="9563" y="7511"/>
                  </a:cubicBezTo>
                  <a:cubicBezTo>
                    <a:pt x="9371" y="7511"/>
                    <a:pt x="9195" y="7445"/>
                    <a:pt x="9043" y="7290"/>
                  </a:cubicBezTo>
                  <a:cubicBezTo>
                    <a:pt x="8964" y="7207"/>
                    <a:pt x="8896" y="7111"/>
                    <a:pt x="8824" y="7023"/>
                  </a:cubicBezTo>
                  <a:cubicBezTo>
                    <a:pt x="8716" y="6889"/>
                    <a:pt x="8725" y="6757"/>
                    <a:pt x="8802" y="6607"/>
                  </a:cubicBezTo>
                  <a:cubicBezTo>
                    <a:pt x="9103" y="6011"/>
                    <a:pt x="9253" y="5372"/>
                    <a:pt x="9321" y="4712"/>
                  </a:cubicBezTo>
                  <a:cubicBezTo>
                    <a:pt x="9345" y="4469"/>
                    <a:pt x="9352" y="4224"/>
                    <a:pt x="9364" y="3980"/>
                  </a:cubicBezTo>
                  <a:cubicBezTo>
                    <a:pt x="9396" y="3333"/>
                    <a:pt x="9240" y="2712"/>
                    <a:pt x="9093" y="2091"/>
                  </a:cubicBezTo>
                  <a:cubicBezTo>
                    <a:pt x="9019" y="1774"/>
                    <a:pt x="8917" y="1463"/>
                    <a:pt x="8815" y="1154"/>
                  </a:cubicBezTo>
                  <a:cubicBezTo>
                    <a:pt x="8782" y="1048"/>
                    <a:pt x="8779" y="976"/>
                    <a:pt x="8880" y="911"/>
                  </a:cubicBezTo>
                  <a:cubicBezTo>
                    <a:pt x="9016" y="823"/>
                    <a:pt x="9141" y="716"/>
                    <a:pt x="9280" y="632"/>
                  </a:cubicBezTo>
                  <a:cubicBezTo>
                    <a:pt x="9418" y="549"/>
                    <a:pt x="9558" y="510"/>
                    <a:pt x="9696" y="510"/>
                  </a:cubicBezTo>
                  <a:close/>
                  <a:moveTo>
                    <a:pt x="5544" y="378"/>
                  </a:moveTo>
                  <a:cubicBezTo>
                    <a:pt x="5549" y="378"/>
                    <a:pt x="5554" y="378"/>
                    <a:pt x="5559" y="379"/>
                  </a:cubicBezTo>
                  <a:cubicBezTo>
                    <a:pt x="5630" y="380"/>
                    <a:pt x="5706" y="394"/>
                    <a:pt x="5771" y="422"/>
                  </a:cubicBezTo>
                  <a:cubicBezTo>
                    <a:pt x="5900" y="481"/>
                    <a:pt x="6023" y="554"/>
                    <a:pt x="6149" y="622"/>
                  </a:cubicBezTo>
                  <a:cubicBezTo>
                    <a:pt x="6302" y="704"/>
                    <a:pt x="6414" y="830"/>
                    <a:pt x="6509" y="973"/>
                  </a:cubicBezTo>
                  <a:cubicBezTo>
                    <a:pt x="6800" y="1408"/>
                    <a:pt x="6982" y="1891"/>
                    <a:pt x="7103" y="2395"/>
                  </a:cubicBezTo>
                  <a:cubicBezTo>
                    <a:pt x="7187" y="2743"/>
                    <a:pt x="7265" y="3097"/>
                    <a:pt x="7295" y="3455"/>
                  </a:cubicBezTo>
                  <a:cubicBezTo>
                    <a:pt x="7322" y="3762"/>
                    <a:pt x="7277" y="4077"/>
                    <a:pt x="7265" y="4389"/>
                  </a:cubicBezTo>
                  <a:cubicBezTo>
                    <a:pt x="7256" y="4605"/>
                    <a:pt x="7232" y="4824"/>
                    <a:pt x="7247" y="5039"/>
                  </a:cubicBezTo>
                  <a:cubicBezTo>
                    <a:pt x="7283" y="5588"/>
                    <a:pt x="7190" y="6122"/>
                    <a:pt x="7090" y="6655"/>
                  </a:cubicBezTo>
                  <a:cubicBezTo>
                    <a:pt x="7018" y="7039"/>
                    <a:pt x="6813" y="7362"/>
                    <a:pt x="6513" y="7615"/>
                  </a:cubicBezTo>
                  <a:cubicBezTo>
                    <a:pt x="6336" y="7763"/>
                    <a:pt x="6129" y="7839"/>
                    <a:pt x="5926" y="7839"/>
                  </a:cubicBezTo>
                  <a:cubicBezTo>
                    <a:pt x="5761" y="7839"/>
                    <a:pt x="5598" y="7789"/>
                    <a:pt x="5457" y="7689"/>
                  </a:cubicBezTo>
                  <a:cubicBezTo>
                    <a:pt x="5382" y="7636"/>
                    <a:pt x="5324" y="7560"/>
                    <a:pt x="5250" y="7489"/>
                  </a:cubicBezTo>
                  <a:cubicBezTo>
                    <a:pt x="5540" y="7011"/>
                    <a:pt x="5565" y="6493"/>
                    <a:pt x="5576" y="5975"/>
                  </a:cubicBezTo>
                  <a:cubicBezTo>
                    <a:pt x="5579" y="5746"/>
                    <a:pt x="5559" y="5513"/>
                    <a:pt x="5556" y="5284"/>
                  </a:cubicBezTo>
                  <a:cubicBezTo>
                    <a:pt x="5547" y="4773"/>
                    <a:pt x="5510" y="4262"/>
                    <a:pt x="5543" y="3756"/>
                  </a:cubicBezTo>
                  <a:cubicBezTo>
                    <a:pt x="5577" y="3222"/>
                    <a:pt x="5435" y="2733"/>
                    <a:pt x="5262" y="2247"/>
                  </a:cubicBezTo>
                  <a:cubicBezTo>
                    <a:pt x="5141" y="1909"/>
                    <a:pt x="5004" y="1572"/>
                    <a:pt x="4774" y="1288"/>
                  </a:cubicBezTo>
                  <a:cubicBezTo>
                    <a:pt x="4660" y="1147"/>
                    <a:pt x="4533" y="1015"/>
                    <a:pt x="4405" y="884"/>
                  </a:cubicBezTo>
                  <a:cubicBezTo>
                    <a:pt x="4308" y="785"/>
                    <a:pt x="4306" y="733"/>
                    <a:pt x="4428" y="667"/>
                  </a:cubicBezTo>
                  <a:lnTo>
                    <a:pt x="4426" y="667"/>
                  </a:lnTo>
                  <a:cubicBezTo>
                    <a:pt x="4704" y="515"/>
                    <a:pt x="4999" y="422"/>
                    <a:pt x="5318" y="403"/>
                  </a:cubicBezTo>
                  <a:cubicBezTo>
                    <a:pt x="5394" y="398"/>
                    <a:pt x="5468" y="378"/>
                    <a:pt x="5544" y="378"/>
                  </a:cubicBezTo>
                  <a:close/>
                  <a:moveTo>
                    <a:pt x="12024" y="330"/>
                  </a:moveTo>
                  <a:cubicBezTo>
                    <a:pt x="12173" y="330"/>
                    <a:pt x="12327" y="366"/>
                    <a:pt x="12470" y="406"/>
                  </a:cubicBezTo>
                  <a:cubicBezTo>
                    <a:pt x="12634" y="451"/>
                    <a:pt x="12688" y="619"/>
                    <a:pt x="12697" y="763"/>
                  </a:cubicBezTo>
                  <a:cubicBezTo>
                    <a:pt x="12713" y="998"/>
                    <a:pt x="12721" y="1244"/>
                    <a:pt x="12674" y="1472"/>
                  </a:cubicBezTo>
                  <a:cubicBezTo>
                    <a:pt x="12587" y="1891"/>
                    <a:pt x="12578" y="2305"/>
                    <a:pt x="12605" y="2728"/>
                  </a:cubicBezTo>
                  <a:cubicBezTo>
                    <a:pt x="12637" y="3183"/>
                    <a:pt x="12674" y="3635"/>
                    <a:pt x="12806" y="4076"/>
                  </a:cubicBezTo>
                  <a:cubicBezTo>
                    <a:pt x="12878" y="4316"/>
                    <a:pt x="12937" y="4560"/>
                    <a:pt x="13006" y="4802"/>
                  </a:cubicBezTo>
                  <a:cubicBezTo>
                    <a:pt x="13250" y="5659"/>
                    <a:pt x="13009" y="6412"/>
                    <a:pt x="12499" y="7098"/>
                  </a:cubicBezTo>
                  <a:cubicBezTo>
                    <a:pt x="12254" y="7428"/>
                    <a:pt x="11948" y="7705"/>
                    <a:pt x="11597" y="7918"/>
                  </a:cubicBezTo>
                  <a:cubicBezTo>
                    <a:pt x="11178" y="8172"/>
                    <a:pt x="10904" y="8544"/>
                    <a:pt x="10694" y="8969"/>
                  </a:cubicBezTo>
                  <a:cubicBezTo>
                    <a:pt x="10577" y="9204"/>
                    <a:pt x="10506" y="9464"/>
                    <a:pt x="10398" y="9704"/>
                  </a:cubicBezTo>
                  <a:cubicBezTo>
                    <a:pt x="10359" y="9788"/>
                    <a:pt x="10273" y="9857"/>
                    <a:pt x="10198" y="9920"/>
                  </a:cubicBezTo>
                  <a:cubicBezTo>
                    <a:pt x="10132" y="9975"/>
                    <a:pt x="10044" y="10007"/>
                    <a:pt x="9978" y="10062"/>
                  </a:cubicBezTo>
                  <a:cubicBezTo>
                    <a:pt x="9949" y="10085"/>
                    <a:pt x="9949" y="10143"/>
                    <a:pt x="9937" y="10185"/>
                  </a:cubicBezTo>
                  <a:cubicBezTo>
                    <a:pt x="9972" y="10189"/>
                    <a:pt x="10008" y="10201"/>
                    <a:pt x="10042" y="10201"/>
                  </a:cubicBezTo>
                  <a:cubicBezTo>
                    <a:pt x="10049" y="10201"/>
                    <a:pt x="10056" y="10200"/>
                    <a:pt x="10063" y="10199"/>
                  </a:cubicBezTo>
                  <a:cubicBezTo>
                    <a:pt x="10114" y="10188"/>
                    <a:pt x="10159" y="10160"/>
                    <a:pt x="10230" y="10128"/>
                  </a:cubicBezTo>
                  <a:lnTo>
                    <a:pt x="10230" y="10128"/>
                  </a:lnTo>
                  <a:cubicBezTo>
                    <a:pt x="10209" y="10436"/>
                    <a:pt x="10185" y="10720"/>
                    <a:pt x="10171" y="11003"/>
                  </a:cubicBezTo>
                  <a:cubicBezTo>
                    <a:pt x="10129" y="11846"/>
                    <a:pt x="10099" y="12688"/>
                    <a:pt x="10200" y="13530"/>
                  </a:cubicBezTo>
                  <a:cubicBezTo>
                    <a:pt x="10219" y="13695"/>
                    <a:pt x="10165" y="13826"/>
                    <a:pt x="10017" y="13926"/>
                  </a:cubicBezTo>
                  <a:cubicBezTo>
                    <a:pt x="9625" y="14189"/>
                    <a:pt x="9192" y="14340"/>
                    <a:pt x="8737" y="14441"/>
                  </a:cubicBezTo>
                  <a:cubicBezTo>
                    <a:pt x="8130" y="14575"/>
                    <a:pt x="7515" y="14658"/>
                    <a:pt x="6895" y="14658"/>
                  </a:cubicBezTo>
                  <a:cubicBezTo>
                    <a:pt x="6740" y="14658"/>
                    <a:pt x="6585" y="14653"/>
                    <a:pt x="6429" y="14642"/>
                  </a:cubicBezTo>
                  <a:cubicBezTo>
                    <a:pt x="5961" y="14610"/>
                    <a:pt x="5496" y="14553"/>
                    <a:pt x="5032" y="14481"/>
                  </a:cubicBezTo>
                  <a:cubicBezTo>
                    <a:pt x="4636" y="14420"/>
                    <a:pt x="4246" y="14327"/>
                    <a:pt x="3856" y="14234"/>
                  </a:cubicBezTo>
                  <a:cubicBezTo>
                    <a:pt x="3693" y="14195"/>
                    <a:pt x="3535" y="14123"/>
                    <a:pt x="3378" y="14061"/>
                  </a:cubicBezTo>
                  <a:cubicBezTo>
                    <a:pt x="3283" y="14024"/>
                    <a:pt x="3232" y="13956"/>
                    <a:pt x="3227" y="13844"/>
                  </a:cubicBezTo>
                  <a:cubicBezTo>
                    <a:pt x="3206" y="13185"/>
                    <a:pt x="3119" y="12528"/>
                    <a:pt x="3190" y="11866"/>
                  </a:cubicBezTo>
                  <a:cubicBezTo>
                    <a:pt x="3212" y="11651"/>
                    <a:pt x="3193" y="11432"/>
                    <a:pt x="3193" y="11236"/>
                  </a:cubicBezTo>
                  <a:cubicBezTo>
                    <a:pt x="3280" y="11212"/>
                    <a:pt x="3375" y="11216"/>
                    <a:pt x="3405" y="11174"/>
                  </a:cubicBezTo>
                  <a:cubicBezTo>
                    <a:pt x="3462" y="11096"/>
                    <a:pt x="3366" y="11047"/>
                    <a:pt x="3323" y="10990"/>
                  </a:cubicBezTo>
                  <a:cubicBezTo>
                    <a:pt x="3238" y="10874"/>
                    <a:pt x="3142" y="10765"/>
                    <a:pt x="3082" y="10637"/>
                  </a:cubicBezTo>
                  <a:cubicBezTo>
                    <a:pt x="3038" y="10546"/>
                    <a:pt x="3034" y="10429"/>
                    <a:pt x="3035" y="10324"/>
                  </a:cubicBezTo>
                  <a:cubicBezTo>
                    <a:pt x="3037" y="10196"/>
                    <a:pt x="3062" y="10067"/>
                    <a:pt x="3080" y="9926"/>
                  </a:cubicBezTo>
                  <a:cubicBezTo>
                    <a:pt x="3113" y="9917"/>
                    <a:pt x="3154" y="9905"/>
                    <a:pt x="3206" y="9890"/>
                  </a:cubicBezTo>
                  <a:cubicBezTo>
                    <a:pt x="3190" y="9854"/>
                    <a:pt x="3184" y="9825"/>
                    <a:pt x="3167" y="9810"/>
                  </a:cubicBezTo>
                  <a:cubicBezTo>
                    <a:pt x="2966" y="9636"/>
                    <a:pt x="2767" y="9462"/>
                    <a:pt x="2563" y="9293"/>
                  </a:cubicBezTo>
                  <a:cubicBezTo>
                    <a:pt x="2057" y="8871"/>
                    <a:pt x="1610" y="8395"/>
                    <a:pt x="1292" y="7816"/>
                  </a:cubicBezTo>
                  <a:cubicBezTo>
                    <a:pt x="879" y="7063"/>
                    <a:pt x="519" y="6287"/>
                    <a:pt x="363" y="5434"/>
                  </a:cubicBezTo>
                  <a:cubicBezTo>
                    <a:pt x="326" y="5228"/>
                    <a:pt x="333" y="5013"/>
                    <a:pt x="302" y="4806"/>
                  </a:cubicBezTo>
                  <a:cubicBezTo>
                    <a:pt x="219" y="4266"/>
                    <a:pt x="315" y="3740"/>
                    <a:pt x="401" y="3208"/>
                  </a:cubicBezTo>
                  <a:lnTo>
                    <a:pt x="401" y="3210"/>
                  </a:lnTo>
                  <a:cubicBezTo>
                    <a:pt x="458" y="2857"/>
                    <a:pt x="546" y="2518"/>
                    <a:pt x="666" y="2187"/>
                  </a:cubicBezTo>
                  <a:cubicBezTo>
                    <a:pt x="692" y="2116"/>
                    <a:pt x="722" y="2046"/>
                    <a:pt x="767" y="1987"/>
                  </a:cubicBezTo>
                  <a:cubicBezTo>
                    <a:pt x="1179" y="1460"/>
                    <a:pt x="1630" y="971"/>
                    <a:pt x="2200" y="608"/>
                  </a:cubicBezTo>
                  <a:cubicBezTo>
                    <a:pt x="2309" y="539"/>
                    <a:pt x="2417" y="508"/>
                    <a:pt x="2543" y="505"/>
                  </a:cubicBezTo>
                  <a:cubicBezTo>
                    <a:pt x="2576" y="504"/>
                    <a:pt x="2610" y="503"/>
                    <a:pt x="2643" y="503"/>
                  </a:cubicBezTo>
                  <a:cubicBezTo>
                    <a:pt x="2987" y="503"/>
                    <a:pt x="3320" y="561"/>
                    <a:pt x="3640" y="695"/>
                  </a:cubicBezTo>
                  <a:cubicBezTo>
                    <a:pt x="3745" y="740"/>
                    <a:pt x="3856" y="776"/>
                    <a:pt x="3964" y="815"/>
                  </a:cubicBezTo>
                  <a:cubicBezTo>
                    <a:pt x="4230" y="910"/>
                    <a:pt x="4446" y="1072"/>
                    <a:pt x="4596" y="1309"/>
                  </a:cubicBezTo>
                  <a:cubicBezTo>
                    <a:pt x="4987" y="1930"/>
                    <a:pt x="5259" y="2599"/>
                    <a:pt x="5376" y="3329"/>
                  </a:cubicBezTo>
                  <a:cubicBezTo>
                    <a:pt x="5382" y="3375"/>
                    <a:pt x="5388" y="3423"/>
                    <a:pt x="5388" y="3471"/>
                  </a:cubicBezTo>
                  <a:cubicBezTo>
                    <a:pt x="5390" y="3974"/>
                    <a:pt x="5385" y="4475"/>
                    <a:pt x="5394" y="4977"/>
                  </a:cubicBezTo>
                  <a:cubicBezTo>
                    <a:pt x="5402" y="5344"/>
                    <a:pt x="5438" y="5710"/>
                    <a:pt x="5444" y="6076"/>
                  </a:cubicBezTo>
                  <a:cubicBezTo>
                    <a:pt x="5450" y="6466"/>
                    <a:pt x="5394" y="6850"/>
                    <a:pt x="5234" y="7210"/>
                  </a:cubicBezTo>
                  <a:cubicBezTo>
                    <a:pt x="5202" y="7282"/>
                    <a:pt x="5156" y="7351"/>
                    <a:pt x="5103" y="7411"/>
                  </a:cubicBezTo>
                  <a:cubicBezTo>
                    <a:pt x="5007" y="7516"/>
                    <a:pt x="4905" y="7617"/>
                    <a:pt x="4800" y="7714"/>
                  </a:cubicBezTo>
                  <a:cubicBezTo>
                    <a:pt x="4603" y="7899"/>
                    <a:pt x="4356" y="8016"/>
                    <a:pt x="4086" y="8016"/>
                  </a:cubicBezTo>
                  <a:cubicBezTo>
                    <a:pt x="3924" y="8016"/>
                    <a:pt x="3754" y="7974"/>
                    <a:pt x="3582" y="7879"/>
                  </a:cubicBezTo>
                  <a:cubicBezTo>
                    <a:pt x="3347" y="7752"/>
                    <a:pt x="3176" y="7605"/>
                    <a:pt x="3077" y="7357"/>
                  </a:cubicBezTo>
                  <a:cubicBezTo>
                    <a:pt x="2993" y="7146"/>
                    <a:pt x="2926" y="6937"/>
                    <a:pt x="2906" y="6710"/>
                  </a:cubicBezTo>
                  <a:cubicBezTo>
                    <a:pt x="2818" y="5669"/>
                    <a:pt x="2731" y="4628"/>
                    <a:pt x="2555" y="3594"/>
                  </a:cubicBezTo>
                  <a:cubicBezTo>
                    <a:pt x="2489" y="3207"/>
                    <a:pt x="2389" y="2839"/>
                    <a:pt x="2209" y="2494"/>
                  </a:cubicBezTo>
                  <a:cubicBezTo>
                    <a:pt x="2156" y="2392"/>
                    <a:pt x="2084" y="2301"/>
                    <a:pt x="2014" y="2209"/>
                  </a:cubicBezTo>
                  <a:cubicBezTo>
                    <a:pt x="1986" y="2173"/>
                    <a:pt x="1953" y="2157"/>
                    <a:pt x="1919" y="2157"/>
                  </a:cubicBezTo>
                  <a:cubicBezTo>
                    <a:pt x="1891" y="2157"/>
                    <a:pt x="1861" y="2167"/>
                    <a:pt x="1832" y="2187"/>
                  </a:cubicBezTo>
                  <a:cubicBezTo>
                    <a:pt x="1757" y="2235"/>
                    <a:pt x="1766" y="2298"/>
                    <a:pt x="1807" y="2362"/>
                  </a:cubicBezTo>
                  <a:cubicBezTo>
                    <a:pt x="1910" y="2530"/>
                    <a:pt x="2014" y="2698"/>
                    <a:pt x="2119" y="2865"/>
                  </a:cubicBezTo>
                  <a:cubicBezTo>
                    <a:pt x="2234" y="3046"/>
                    <a:pt x="2302" y="3240"/>
                    <a:pt x="2297" y="3471"/>
                  </a:cubicBezTo>
                  <a:cubicBezTo>
                    <a:pt x="2194" y="3464"/>
                    <a:pt x="2153" y="3389"/>
                    <a:pt x="2116" y="3324"/>
                  </a:cubicBezTo>
                  <a:cubicBezTo>
                    <a:pt x="1994" y="3120"/>
                    <a:pt x="1880" y="2911"/>
                    <a:pt x="1763" y="2704"/>
                  </a:cubicBezTo>
                  <a:cubicBezTo>
                    <a:pt x="1727" y="2641"/>
                    <a:pt x="1693" y="2580"/>
                    <a:pt x="1642" y="2490"/>
                  </a:cubicBezTo>
                  <a:lnTo>
                    <a:pt x="1642" y="2490"/>
                  </a:lnTo>
                  <a:cubicBezTo>
                    <a:pt x="1578" y="2598"/>
                    <a:pt x="1604" y="2661"/>
                    <a:pt x="1643" y="2724"/>
                  </a:cubicBezTo>
                  <a:cubicBezTo>
                    <a:pt x="1789" y="2961"/>
                    <a:pt x="1936" y="3198"/>
                    <a:pt x="2080" y="3437"/>
                  </a:cubicBezTo>
                  <a:cubicBezTo>
                    <a:pt x="2132" y="3522"/>
                    <a:pt x="2193" y="3593"/>
                    <a:pt x="2314" y="3593"/>
                  </a:cubicBezTo>
                  <a:cubicBezTo>
                    <a:pt x="2321" y="3593"/>
                    <a:pt x="2329" y="3593"/>
                    <a:pt x="2336" y="3593"/>
                  </a:cubicBezTo>
                  <a:cubicBezTo>
                    <a:pt x="2392" y="3969"/>
                    <a:pt x="2458" y="4335"/>
                    <a:pt x="2498" y="4706"/>
                  </a:cubicBezTo>
                  <a:cubicBezTo>
                    <a:pt x="2576" y="5429"/>
                    <a:pt x="2642" y="6152"/>
                    <a:pt x="2711" y="6876"/>
                  </a:cubicBezTo>
                  <a:cubicBezTo>
                    <a:pt x="2743" y="7218"/>
                    <a:pt x="2920" y="7503"/>
                    <a:pt x="3059" y="7804"/>
                  </a:cubicBezTo>
                  <a:cubicBezTo>
                    <a:pt x="3067" y="7822"/>
                    <a:pt x="3080" y="7842"/>
                    <a:pt x="3098" y="7851"/>
                  </a:cubicBezTo>
                  <a:cubicBezTo>
                    <a:pt x="3399" y="8022"/>
                    <a:pt x="3688" y="8223"/>
                    <a:pt x="4050" y="8236"/>
                  </a:cubicBezTo>
                  <a:cubicBezTo>
                    <a:pt x="4066" y="8237"/>
                    <a:pt x="4081" y="8237"/>
                    <a:pt x="4097" y="8237"/>
                  </a:cubicBezTo>
                  <a:cubicBezTo>
                    <a:pt x="4461" y="8237"/>
                    <a:pt x="4753" y="8057"/>
                    <a:pt x="5016" y="7822"/>
                  </a:cubicBezTo>
                  <a:cubicBezTo>
                    <a:pt x="5071" y="7773"/>
                    <a:pt x="5114" y="7708"/>
                    <a:pt x="5174" y="7636"/>
                  </a:cubicBezTo>
                  <a:cubicBezTo>
                    <a:pt x="5398" y="7870"/>
                    <a:pt x="5645" y="8003"/>
                    <a:pt x="5931" y="8003"/>
                  </a:cubicBezTo>
                  <a:cubicBezTo>
                    <a:pt x="5987" y="8003"/>
                    <a:pt x="6044" y="7998"/>
                    <a:pt x="6102" y="7987"/>
                  </a:cubicBezTo>
                  <a:cubicBezTo>
                    <a:pt x="6447" y="7929"/>
                    <a:pt x="6713" y="7734"/>
                    <a:pt x="6923" y="7449"/>
                  </a:cubicBezTo>
                  <a:cubicBezTo>
                    <a:pt x="7040" y="7498"/>
                    <a:pt x="7148" y="7539"/>
                    <a:pt x="7250" y="7587"/>
                  </a:cubicBezTo>
                  <a:cubicBezTo>
                    <a:pt x="7383" y="7649"/>
                    <a:pt x="7519" y="7671"/>
                    <a:pt x="7657" y="7671"/>
                  </a:cubicBezTo>
                  <a:cubicBezTo>
                    <a:pt x="7741" y="7671"/>
                    <a:pt x="7825" y="7663"/>
                    <a:pt x="7910" y="7651"/>
                  </a:cubicBezTo>
                  <a:cubicBezTo>
                    <a:pt x="8083" y="7627"/>
                    <a:pt x="8210" y="7540"/>
                    <a:pt x="8303" y="7393"/>
                  </a:cubicBezTo>
                  <a:cubicBezTo>
                    <a:pt x="8386" y="7263"/>
                    <a:pt x="8477" y="7138"/>
                    <a:pt x="8584" y="6982"/>
                  </a:cubicBezTo>
                  <a:cubicBezTo>
                    <a:pt x="8647" y="7060"/>
                    <a:pt x="8694" y="7105"/>
                    <a:pt x="8725" y="7159"/>
                  </a:cubicBezTo>
                  <a:cubicBezTo>
                    <a:pt x="8872" y="7417"/>
                    <a:pt x="9106" y="7563"/>
                    <a:pt x="9372" y="7660"/>
                  </a:cubicBezTo>
                  <a:cubicBezTo>
                    <a:pt x="9438" y="7685"/>
                    <a:pt x="9505" y="7695"/>
                    <a:pt x="9572" y="7695"/>
                  </a:cubicBezTo>
                  <a:cubicBezTo>
                    <a:pt x="9673" y="7695"/>
                    <a:pt x="9775" y="7672"/>
                    <a:pt x="9873" y="7639"/>
                  </a:cubicBezTo>
                  <a:cubicBezTo>
                    <a:pt x="10511" y="7428"/>
                    <a:pt x="10880" y="6958"/>
                    <a:pt x="11058" y="6340"/>
                  </a:cubicBezTo>
                  <a:cubicBezTo>
                    <a:pt x="11243" y="5699"/>
                    <a:pt x="11351" y="5041"/>
                    <a:pt x="11426" y="4379"/>
                  </a:cubicBezTo>
                  <a:cubicBezTo>
                    <a:pt x="11450" y="4173"/>
                    <a:pt x="11421" y="3959"/>
                    <a:pt x="11405" y="3750"/>
                  </a:cubicBezTo>
                  <a:cubicBezTo>
                    <a:pt x="11382" y="3440"/>
                    <a:pt x="11354" y="3127"/>
                    <a:pt x="11322" y="2818"/>
                  </a:cubicBezTo>
                  <a:cubicBezTo>
                    <a:pt x="11265" y="2281"/>
                    <a:pt x="11162" y="1756"/>
                    <a:pt x="10902" y="1274"/>
                  </a:cubicBezTo>
                  <a:cubicBezTo>
                    <a:pt x="10851" y="1181"/>
                    <a:pt x="10865" y="1096"/>
                    <a:pt x="10916" y="1006"/>
                  </a:cubicBezTo>
                  <a:cubicBezTo>
                    <a:pt x="11141" y="608"/>
                    <a:pt x="11486" y="385"/>
                    <a:pt x="11928" y="335"/>
                  </a:cubicBezTo>
                  <a:cubicBezTo>
                    <a:pt x="11960" y="331"/>
                    <a:pt x="11992" y="330"/>
                    <a:pt x="12024" y="330"/>
                  </a:cubicBezTo>
                  <a:close/>
                  <a:moveTo>
                    <a:pt x="7235" y="1"/>
                  </a:moveTo>
                  <a:cubicBezTo>
                    <a:pt x="7205" y="1"/>
                    <a:pt x="7175" y="3"/>
                    <a:pt x="7147" y="10"/>
                  </a:cubicBezTo>
                  <a:cubicBezTo>
                    <a:pt x="6908" y="64"/>
                    <a:pt x="6680" y="160"/>
                    <a:pt x="6489" y="323"/>
                  </a:cubicBezTo>
                  <a:cubicBezTo>
                    <a:pt x="6393" y="406"/>
                    <a:pt x="6349" y="444"/>
                    <a:pt x="6295" y="444"/>
                  </a:cubicBezTo>
                  <a:cubicBezTo>
                    <a:pt x="6251" y="444"/>
                    <a:pt x="6200" y="418"/>
                    <a:pt x="6107" y="370"/>
                  </a:cubicBezTo>
                  <a:cubicBezTo>
                    <a:pt x="6059" y="346"/>
                    <a:pt x="6006" y="325"/>
                    <a:pt x="5963" y="293"/>
                  </a:cubicBezTo>
                  <a:cubicBezTo>
                    <a:pt x="5826" y="194"/>
                    <a:pt x="5672" y="145"/>
                    <a:pt x="5511" y="145"/>
                  </a:cubicBezTo>
                  <a:cubicBezTo>
                    <a:pt x="5475" y="145"/>
                    <a:pt x="5438" y="147"/>
                    <a:pt x="5402" y="152"/>
                  </a:cubicBezTo>
                  <a:cubicBezTo>
                    <a:pt x="5168" y="182"/>
                    <a:pt x="4935" y="236"/>
                    <a:pt x="4702" y="278"/>
                  </a:cubicBezTo>
                  <a:cubicBezTo>
                    <a:pt x="4512" y="314"/>
                    <a:pt x="4332" y="379"/>
                    <a:pt x="4188" y="509"/>
                  </a:cubicBezTo>
                  <a:cubicBezTo>
                    <a:pt x="4128" y="563"/>
                    <a:pt x="4070" y="586"/>
                    <a:pt x="4010" y="586"/>
                  </a:cubicBezTo>
                  <a:cubicBezTo>
                    <a:pt x="3960" y="586"/>
                    <a:pt x="3908" y="569"/>
                    <a:pt x="3855" y="541"/>
                  </a:cubicBezTo>
                  <a:cubicBezTo>
                    <a:pt x="3831" y="529"/>
                    <a:pt x="3804" y="520"/>
                    <a:pt x="3780" y="508"/>
                  </a:cubicBezTo>
                  <a:cubicBezTo>
                    <a:pt x="3439" y="346"/>
                    <a:pt x="3082" y="283"/>
                    <a:pt x="2717" y="283"/>
                  </a:cubicBezTo>
                  <a:cubicBezTo>
                    <a:pt x="2614" y="283"/>
                    <a:pt x="2510" y="288"/>
                    <a:pt x="2405" y="298"/>
                  </a:cubicBezTo>
                  <a:cubicBezTo>
                    <a:pt x="2315" y="307"/>
                    <a:pt x="2221" y="346"/>
                    <a:pt x="2143" y="392"/>
                  </a:cubicBezTo>
                  <a:cubicBezTo>
                    <a:pt x="1529" y="767"/>
                    <a:pt x="1043" y="1277"/>
                    <a:pt x="608" y="1840"/>
                  </a:cubicBezTo>
                  <a:cubicBezTo>
                    <a:pt x="539" y="1930"/>
                    <a:pt x="491" y="2040"/>
                    <a:pt x="450" y="2146"/>
                  </a:cubicBezTo>
                  <a:cubicBezTo>
                    <a:pt x="305" y="2542"/>
                    <a:pt x="242" y="2959"/>
                    <a:pt x="153" y="3371"/>
                  </a:cubicBezTo>
                  <a:cubicBezTo>
                    <a:pt x="0" y="4094"/>
                    <a:pt x="56" y="4808"/>
                    <a:pt x="168" y="5521"/>
                  </a:cubicBezTo>
                  <a:cubicBezTo>
                    <a:pt x="242" y="5981"/>
                    <a:pt x="372" y="6434"/>
                    <a:pt x="584" y="6859"/>
                  </a:cubicBezTo>
                  <a:lnTo>
                    <a:pt x="582" y="6859"/>
                  </a:lnTo>
                  <a:cubicBezTo>
                    <a:pt x="696" y="7090"/>
                    <a:pt x="804" y="7326"/>
                    <a:pt x="908" y="7561"/>
                  </a:cubicBezTo>
                  <a:cubicBezTo>
                    <a:pt x="1115" y="8026"/>
                    <a:pt x="1404" y="8439"/>
                    <a:pt x="1747" y="8810"/>
                  </a:cubicBezTo>
                  <a:cubicBezTo>
                    <a:pt x="1990" y="9074"/>
                    <a:pt x="2264" y="9308"/>
                    <a:pt x="2528" y="9551"/>
                  </a:cubicBezTo>
                  <a:cubicBezTo>
                    <a:pt x="2641" y="9654"/>
                    <a:pt x="2815" y="9726"/>
                    <a:pt x="2867" y="9851"/>
                  </a:cubicBezTo>
                  <a:cubicBezTo>
                    <a:pt x="2921" y="9980"/>
                    <a:pt x="2866" y="10157"/>
                    <a:pt x="2848" y="10312"/>
                  </a:cubicBezTo>
                  <a:cubicBezTo>
                    <a:pt x="2827" y="10487"/>
                    <a:pt x="2846" y="10648"/>
                    <a:pt x="2936" y="10802"/>
                  </a:cubicBezTo>
                  <a:cubicBezTo>
                    <a:pt x="2980" y="10876"/>
                    <a:pt x="3002" y="10969"/>
                    <a:pt x="3004" y="11053"/>
                  </a:cubicBezTo>
                  <a:cubicBezTo>
                    <a:pt x="3005" y="11359"/>
                    <a:pt x="2990" y="11665"/>
                    <a:pt x="2989" y="11971"/>
                  </a:cubicBezTo>
                  <a:cubicBezTo>
                    <a:pt x="2986" y="12378"/>
                    <a:pt x="2984" y="12786"/>
                    <a:pt x="2990" y="13192"/>
                  </a:cubicBezTo>
                  <a:cubicBezTo>
                    <a:pt x="2993" y="13410"/>
                    <a:pt x="3032" y="13629"/>
                    <a:pt x="3019" y="13844"/>
                  </a:cubicBezTo>
                  <a:cubicBezTo>
                    <a:pt x="3007" y="14033"/>
                    <a:pt x="3091" y="14136"/>
                    <a:pt x="3232" y="14223"/>
                  </a:cubicBezTo>
                  <a:cubicBezTo>
                    <a:pt x="3283" y="14255"/>
                    <a:pt x="3337" y="14285"/>
                    <a:pt x="3393" y="14309"/>
                  </a:cubicBezTo>
                  <a:cubicBezTo>
                    <a:pt x="3774" y="14483"/>
                    <a:pt x="4182" y="14570"/>
                    <a:pt x="4587" y="14645"/>
                  </a:cubicBezTo>
                  <a:cubicBezTo>
                    <a:pt x="5129" y="14744"/>
                    <a:pt x="5675" y="14817"/>
                    <a:pt x="6222" y="14865"/>
                  </a:cubicBezTo>
                  <a:cubicBezTo>
                    <a:pt x="6446" y="14884"/>
                    <a:pt x="6672" y="14894"/>
                    <a:pt x="6898" y="14894"/>
                  </a:cubicBezTo>
                  <a:cubicBezTo>
                    <a:pt x="7081" y="14894"/>
                    <a:pt x="7264" y="14888"/>
                    <a:pt x="7445" y="14874"/>
                  </a:cubicBezTo>
                  <a:cubicBezTo>
                    <a:pt x="7885" y="14840"/>
                    <a:pt x="8321" y="14762"/>
                    <a:pt x="8755" y="14679"/>
                  </a:cubicBezTo>
                  <a:cubicBezTo>
                    <a:pt x="9259" y="14582"/>
                    <a:pt x="9733" y="14405"/>
                    <a:pt x="10167" y="14118"/>
                  </a:cubicBezTo>
                  <a:cubicBezTo>
                    <a:pt x="10386" y="13974"/>
                    <a:pt x="10446" y="13800"/>
                    <a:pt x="10428" y="13551"/>
                  </a:cubicBezTo>
                  <a:cubicBezTo>
                    <a:pt x="10391" y="13017"/>
                    <a:pt x="10358" y="12480"/>
                    <a:pt x="10358" y="11942"/>
                  </a:cubicBezTo>
                  <a:cubicBezTo>
                    <a:pt x="10358" y="11372"/>
                    <a:pt x="10404" y="10802"/>
                    <a:pt x="10421" y="10230"/>
                  </a:cubicBezTo>
                  <a:cubicBezTo>
                    <a:pt x="10427" y="10071"/>
                    <a:pt x="10431" y="9923"/>
                    <a:pt x="10565" y="9809"/>
                  </a:cubicBezTo>
                  <a:cubicBezTo>
                    <a:pt x="10598" y="9782"/>
                    <a:pt x="10614" y="9728"/>
                    <a:pt x="10625" y="9683"/>
                  </a:cubicBezTo>
                  <a:cubicBezTo>
                    <a:pt x="10658" y="9552"/>
                    <a:pt x="10682" y="9419"/>
                    <a:pt x="10715" y="9287"/>
                  </a:cubicBezTo>
                  <a:cubicBezTo>
                    <a:pt x="10733" y="9207"/>
                    <a:pt x="10740" y="9117"/>
                    <a:pt x="10785" y="9056"/>
                  </a:cubicBezTo>
                  <a:cubicBezTo>
                    <a:pt x="11067" y="8658"/>
                    <a:pt x="11322" y="8233"/>
                    <a:pt x="11754" y="7969"/>
                  </a:cubicBezTo>
                  <a:cubicBezTo>
                    <a:pt x="11853" y="7909"/>
                    <a:pt x="11940" y="7833"/>
                    <a:pt x="12034" y="7762"/>
                  </a:cubicBezTo>
                  <a:cubicBezTo>
                    <a:pt x="12520" y="7398"/>
                    <a:pt x="12880" y="6933"/>
                    <a:pt x="13082" y="6362"/>
                  </a:cubicBezTo>
                  <a:cubicBezTo>
                    <a:pt x="13241" y="5918"/>
                    <a:pt x="13330" y="5456"/>
                    <a:pt x="13202" y="4982"/>
                  </a:cubicBezTo>
                  <a:cubicBezTo>
                    <a:pt x="13112" y="4649"/>
                    <a:pt x="13027" y="4313"/>
                    <a:pt x="12932" y="3978"/>
                  </a:cubicBezTo>
                  <a:cubicBezTo>
                    <a:pt x="12737" y="3288"/>
                    <a:pt x="12716" y="2586"/>
                    <a:pt x="12776" y="1876"/>
                  </a:cubicBezTo>
                  <a:cubicBezTo>
                    <a:pt x="12805" y="1552"/>
                    <a:pt x="12896" y="1235"/>
                    <a:pt x="12872" y="905"/>
                  </a:cubicBezTo>
                  <a:cubicBezTo>
                    <a:pt x="12839" y="433"/>
                    <a:pt x="12719" y="286"/>
                    <a:pt x="12250" y="199"/>
                  </a:cubicBezTo>
                  <a:cubicBezTo>
                    <a:pt x="12182" y="186"/>
                    <a:pt x="12112" y="180"/>
                    <a:pt x="12042" y="180"/>
                  </a:cubicBezTo>
                  <a:cubicBezTo>
                    <a:pt x="11643" y="180"/>
                    <a:pt x="11220" y="375"/>
                    <a:pt x="10982" y="685"/>
                  </a:cubicBezTo>
                  <a:cubicBezTo>
                    <a:pt x="10917" y="770"/>
                    <a:pt x="10844" y="850"/>
                    <a:pt x="10761" y="949"/>
                  </a:cubicBezTo>
                  <a:cubicBezTo>
                    <a:pt x="10638" y="845"/>
                    <a:pt x="10521" y="752"/>
                    <a:pt x="10410" y="655"/>
                  </a:cubicBezTo>
                  <a:cubicBezTo>
                    <a:pt x="10185" y="455"/>
                    <a:pt x="9936" y="355"/>
                    <a:pt x="9687" y="355"/>
                  </a:cubicBezTo>
                  <a:cubicBezTo>
                    <a:pt x="9441" y="355"/>
                    <a:pt x="9196" y="453"/>
                    <a:pt x="8977" y="650"/>
                  </a:cubicBezTo>
                  <a:cubicBezTo>
                    <a:pt x="8937" y="686"/>
                    <a:pt x="8896" y="724"/>
                    <a:pt x="8853" y="755"/>
                  </a:cubicBezTo>
                  <a:cubicBezTo>
                    <a:pt x="8799" y="793"/>
                    <a:pt x="8764" y="813"/>
                    <a:pt x="8733" y="813"/>
                  </a:cubicBezTo>
                  <a:cubicBezTo>
                    <a:pt x="8696" y="813"/>
                    <a:pt x="8666" y="783"/>
                    <a:pt x="8620" y="721"/>
                  </a:cubicBezTo>
                  <a:cubicBezTo>
                    <a:pt x="8604" y="698"/>
                    <a:pt x="8590" y="676"/>
                    <a:pt x="8575" y="653"/>
                  </a:cubicBezTo>
                  <a:cubicBezTo>
                    <a:pt x="8324" y="280"/>
                    <a:pt x="7987" y="56"/>
                    <a:pt x="7529" y="31"/>
                  </a:cubicBezTo>
                  <a:cubicBezTo>
                    <a:pt x="7432" y="26"/>
                    <a:pt x="7331" y="1"/>
                    <a:pt x="7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248;p32">
              <a:extLst>
                <a:ext uri="{FF2B5EF4-FFF2-40B4-BE49-F238E27FC236}">
                  <a16:creationId xmlns:a16="http://schemas.microsoft.com/office/drawing/2014/main" id="{8BAB843E-DF3B-BA4D-F632-3679C2D95749}"/>
                </a:ext>
              </a:extLst>
            </p:cNvPr>
            <p:cNvSpPr/>
            <p:nvPr/>
          </p:nvSpPr>
          <p:spPr>
            <a:xfrm>
              <a:off x="387025" y="1519450"/>
              <a:ext cx="36725" cy="12000"/>
            </a:xfrm>
            <a:custGeom>
              <a:avLst/>
              <a:gdLst/>
              <a:ahLst/>
              <a:cxnLst/>
              <a:rect l="l" t="t" r="r" b="b"/>
              <a:pathLst>
                <a:path w="1469" h="480" extrusionOk="0">
                  <a:moveTo>
                    <a:pt x="1388" y="0"/>
                  </a:moveTo>
                  <a:cubicBezTo>
                    <a:pt x="1384" y="0"/>
                    <a:pt x="1380" y="1"/>
                    <a:pt x="1377" y="2"/>
                  </a:cubicBezTo>
                  <a:cubicBezTo>
                    <a:pt x="1287" y="29"/>
                    <a:pt x="1195" y="57"/>
                    <a:pt x="1111" y="101"/>
                  </a:cubicBezTo>
                  <a:cubicBezTo>
                    <a:pt x="855" y="231"/>
                    <a:pt x="585" y="298"/>
                    <a:pt x="301" y="298"/>
                  </a:cubicBezTo>
                  <a:cubicBezTo>
                    <a:pt x="264" y="298"/>
                    <a:pt x="227" y="297"/>
                    <a:pt x="190" y="294"/>
                  </a:cubicBezTo>
                  <a:cubicBezTo>
                    <a:pt x="184" y="294"/>
                    <a:pt x="179" y="294"/>
                    <a:pt x="173" y="294"/>
                  </a:cubicBezTo>
                  <a:cubicBezTo>
                    <a:pt x="121" y="294"/>
                    <a:pt x="68" y="305"/>
                    <a:pt x="1" y="311"/>
                  </a:cubicBezTo>
                  <a:cubicBezTo>
                    <a:pt x="49" y="437"/>
                    <a:pt x="133" y="458"/>
                    <a:pt x="230" y="470"/>
                  </a:cubicBezTo>
                  <a:cubicBezTo>
                    <a:pt x="285" y="476"/>
                    <a:pt x="338" y="479"/>
                    <a:pt x="391" y="479"/>
                  </a:cubicBezTo>
                  <a:cubicBezTo>
                    <a:pt x="751" y="479"/>
                    <a:pt x="1074" y="337"/>
                    <a:pt x="1393" y="176"/>
                  </a:cubicBezTo>
                  <a:cubicBezTo>
                    <a:pt x="1410" y="167"/>
                    <a:pt x="1434" y="156"/>
                    <a:pt x="1440" y="140"/>
                  </a:cubicBezTo>
                  <a:cubicBezTo>
                    <a:pt x="1453" y="107"/>
                    <a:pt x="1468" y="66"/>
                    <a:pt x="1461" y="32"/>
                  </a:cubicBezTo>
                  <a:cubicBezTo>
                    <a:pt x="1457" y="19"/>
                    <a:pt x="1416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9;p32">
              <a:extLst>
                <a:ext uri="{FF2B5EF4-FFF2-40B4-BE49-F238E27FC236}">
                  <a16:creationId xmlns:a16="http://schemas.microsoft.com/office/drawing/2014/main" id="{87245B26-26B5-4C7E-2A29-4C24C34ABF8C}"/>
                </a:ext>
              </a:extLst>
            </p:cNvPr>
            <p:cNvSpPr/>
            <p:nvPr/>
          </p:nvSpPr>
          <p:spPr>
            <a:xfrm>
              <a:off x="420500" y="1527150"/>
              <a:ext cx="7675" cy="4275"/>
            </a:xfrm>
            <a:custGeom>
              <a:avLst/>
              <a:gdLst/>
              <a:ahLst/>
              <a:cxnLst/>
              <a:rect l="l" t="t" r="r" b="b"/>
              <a:pathLst>
                <a:path w="307" h="171" extrusionOk="0">
                  <a:moveTo>
                    <a:pt x="176" y="1"/>
                  </a:moveTo>
                  <a:cubicBezTo>
                    <a:pt x="95" y="1"/>
                    <a:pt x="57" y="38"/>
                    <a:pt x="0" y="135"/>
                  </a:cubicBezTo>
                  <a:cubicBezTo>
                    <a:pt x="72" y="158"/>
                    <a:pt x="123" y="170"/>
                    <a:pt x="162" y="170"/>
                  </a:cubicBezTo>
                  <a:cubicBezTo>
                    <a:pt x="235" y="170"/>
                    <a:pt x="265" y="126"/>
                    <a:pt x="306" y="19"/>
                  </a:cubicBezTo>
                  <a:cubicBezTo>
                    <a:pt x="252" y="8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342;p35">
            <a:extLst>
              <a:ext uri="{FF2B5EF4-FFF2-40B4-BE49-F238E27FC236}">
                <a16:creationId xmlns:a16="http://schemas.microsoft.com/office/drawing/2014/main" id="{B131FD2B-C137-DF88-172C-A2531BCE79E5}"/>
              </a:ext>
            </a:extLst>
          </p:cNvPr>
          <p:cNvGrpSpPr/>
          <p:nvPr/>
        </p:nvGrpSpPr>
        <p:grpSpPr>
          <a:xfrm>
            <a:off x="5758543" y="3466973"/>
            <a:ext cx="824498" cy="1183216"/>
            <a:chOff x="1241375" y="1619025"/>
            <a:chExt cx="337425" cy="484250"/>
          </a:xfrm>
        </p:grpSpPr>
        <p:sp>
          <p:nvSpPr>
            <p:cNvPr id="215" name="Google Shape;343;p35">
              <a:extLst>
                <a:ext uri="{FF2B5EF4-FFF2-40B4-BE49-F238E27FC236}">
                  <a16:creationId xmlns:a16="http://schemas.microsoft.com/office/drawing/2014/main" id="{06DCC87C-5D87-AE26-3E82-95E44F54CBB0}"/>
                </a:ext>
              </a:extLst>
            </p:cNvPr>
            <p:cNvSpPr/>
            <p:nvPr/>
          </p:nvSpPr>
          <p:spPr>
            <a:xfrm>
              <a:off x="1307700" y="1766850"/>
              <a:ext cx="88350" cy="147750"/>
            </a:xfrm>
            <a:custGeom>
              <a:avLst/>
              <a:gdLst/>
              <a:ahLst/>
              <a:cxnLst/>
              <a:rect l="l" t="t" r="r" b="b"/>
              <a:pathLst>
                <a:path w="3534" h="5910" extrusionOk="0">
                  <a:moveTo>
                    <a:pt x="811" y="1"/>
                  </a:moveTo>
                  <a:cubicBezTo>
                    <a:pt x="760" y="1"/>
                    <a:pt x="709" y="4"/>
                    <a:pt x="657" y="11"/>
                  </a:cubicBezTo>
                  <a:cubicBezTo>
                    <a:pt x="338" y="56"/>
                    <a:pt x="113" y="232"/>
                    <a:pt x="0" y="566"/>
                  </a:cubicBezTo>
                  <a:cubicBezTo>
                    <a:pt x="155" y="629"/>
                    <a:pt x="299" y="686"/>
                    <a:pt x="443" y="745"/>
                  </a:cubicBezTo>
                  <a:cubicBezTo>
                    <a:pt x="606" y="811"/>
                    <a:pt x="773" y="868"/>
                    <a:pt x="932" y="945"/>
                  </a:cubicBezTo>
                  <a:cubicBezTo>
                    <a:pt x="1426" y="1182"/>
                    <a:pt x="1798" y="1551"/>
                    <a:pt x="2051" y="2031"/>
                  </a:cubicBezTo>
                  <a:cubicBezTo>
                    <a:pt x="2261" y="2427"/>
                    <a:pt x="2332" y="2862"/>
                    <a:pt x="2336" y="3311"/>
                  </a:cubicBezTo>
                  <a:cubicBezTo>
                    <a:pt x="2341" y="3590"/>
                    <a:pt x="2353" y="3869"/>
                    <a:pt x="2384" y="4145"/>
                  </a:cubicBezTo>
                  <a:cubicBezTo>
                    <a:pt x="2446" y="4664"/>
                    <a:pt x="2498" y="5183"/>
                    <a:pt x="2498" y="5708"/>
                  </a:cubicBezTo>
                  <a:cubicBezTo>
                    <a:pt x="2498" y="5773"/>
                    <a:pt x="2510" y="5839"/>
                    <a:pt x="2516" y="5897"/>
                  </a:cubicBezTo>
                  <a:cubicBezTo>
                    <a:pt x="2568" y="5906"/>
                    <a:pt x="2618" y="5910"/>
                    <a:pt x="2668" y="5910"/>
                  </a:cubicBezTo>
                  <a:cubicBezTo>
                    <a:pt x="2971" y="5910"/>
                    <a:pt x="3231" y="5759"/>
                    <a:pt x="3381" y="5500"/>
                  </a:cubicBezTo>
                  <a:cubicBezTo>
                    <a:pt x="3493" y="5306"/>
                    <a:pt x="3534" y="5096"/>
                    <a:pt x="3528" y="4874"/>
                  </a:cubicBezTo>
                  <a:cubicBezTo>
                    <a:pt x="3523" y="4630"/>
                    <a:pt x="3519" y="4385"/>
                    <a:pt x="3519" y="4140"/>
                  </a:cubicBezTo>
                  <a:cubicBezTo>
                    <a:pt x="3519" y="3465"/>
                    <a:pt x="3466" y="2798"/>
                    <a:pt x="3339" y="2134"/>
                  </a:cubicBezTo>
                  <a:cubicBezTo>
                    <a:pt x="3279" y="1818"/>
                    <a:pt x="3163" y="1534"/>
                    <a:pt x="2937" y="1303"/>
                  </a:cubicBezTo>
                  <a:cubicBezTo>
                    <a:pt x="2779" y="1143"/>
                    <a:pt x="2637" y="966"/>
                    <a:pt x="2459" y="829"/>
                  </a:cubicBezTo>
                  <a:cubicBezTo>
                    <a:pt x="2101" y="550"/>
                    <a:pt x="1804" y="179"/>
                    <a:pt x="1321" y="73"/>
                  </a:cubicBezTo>
                  <a:cubicBezTo>
                    <a:pt x="1150" y="36"/>
                    <a:pt x="981" y="1"/>
                    <a:pt x="811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4;p35">
              <a:extLst>
                <a:ext uri="{FF2B5EF4-FFF2-40B4-BE49-F238E27FC236}">
                  <a16:creationId xmlns:a16="http://schemas.microsoft.com/office/drawing/2014/main" id="{DFF3DA78-8AA8-C6B6-25DA-5E304421A8B7}"/>
                </a:ext>
              </a:extLst>
            </p:cNvPr>
            <p:cNvSpPr/>
            <p:nvPr/>
          </p:nvSpPr>
          <p:spPr>
            <a:xfrm>
              <a:off x="1244525" y="1622425"/>
              <a:ext cx="331700" cy="476800"/>
            </a:xfrm>
            <a:custGeom>
              <a:avLst/>
              <a:gdLst/>
              <a:ahLst/>
              <a:cxnLst/>
              <a:rect l="l" t="t" r="r" b="b"/>
              <a:pathLst>
                <a:path w="13268" h="19072" extrusionOk="0">
                  <a:moveTo>
                    <a:pt x="4818" y="14006"/>
                  </a:moveTo>
                  <a:cubicBezTo>
                    <a:pt x="4787" y="14029"/>
                    <a:pt x="4755" y="14041"/>
                    <a:pt x="4723" y="14041"/>
                  </a:cubicBezTo>
                  <a:cubicBezTo>
                    <a:pt x="4690" y="14041"/>
                    <a:pt x="4657" y="14029"/>
                    <a:pt x="4623" y="14006"/>
                  </a:cubicBezTo>
                  <a:close/>
                  <a:moveTo>
                    <a:pt x="5714" y="1"/>
                  </a:moveTo>
                  <a:cubicBezTo>
                    <a:pt x="5388" y="1"/>
                    <a:pt x="5177" y="297"/>
                    <a:pt x="5185" y="666"/>
                  </a:cubicBezTo>
                  <a:cubicBezTo>
                    <a:pt x="5195" y="1170"/>
                    <a:pt x="5248" y="1668"/>
                    <a:pt x="5318" y="2166"/>
                  </a:cubicBezTo>
                  <a:cubicBezTo>
                    <a:pt x="5467" y="3235"/>
                    <a:pt x="5665" y="4298"/>
                    <a:pt x="5680" y="5382"/>
                  </a:cubicBezTo>
                  <a:cubicBezTo>
                    <a:pt x="5680" y="5436"/>
                    <a:pt x="5686" y="5493"/>
                    <a:pt x="5705" y="5542"/>
                  </a:cubicBezTo>
                  <a:cubicBezTo>
                    <a:pt x="5734" y="5616"/>
                    <a:pt x="5767" y="5692"/>
                    <a:pt x="5818" y="5751"/>
                  </a:cubicBezTo>
                  <a:cubicBezTo>
                    <a:pt x="6008" y="5971"/>
                    <a:pt x="6202" y="6192"/>
                    <a:pt x="6407" y="6400"/>
                  </a:cubicBezTo>
                  <a:cubicBezTo>
                    <a:pt x="6820" y="6822"/>
                    <a:pt x="7018" y="7340"/>
                    <a:pt x="7104" y="7910"/>
                  </a:cubicBezTo>
                  <a:cubicBezTo>
                    <a:pt x="7219" y="8681"/>
                    <a:pt x="7200" y="9457"/>
                    <a:pt x="7168" y="10231"/>
                  </a:cubicBezTo>
                  <a:cubicBezTo>
                    <a:pt x="7151" y="10661"/>
                    <a:pt x="6826" y="10938"/>
                    <a:pt x="6410" y="10938"/>
                  </a:cubicBezTo>
                  <a:cubicBezTo>
                    <a:pt x="6357" y="10938"/>
                    <a:pt x="6303" y="10934"/>
                    <a:pt x="6247" y="10924"/>
                  </a:cubicBezTo>
                  <a:cubicBezTo>
                    <a:pt x="6244" y="10924"/>
                    <a:pt x="6240" y="10924"/>
                    <a:pt x="6237" y="10924"/>
                  </a:cubicBezTo>
                  <a:cubicBezTo>
                    <a:pt x="6221" y="10924"/>
                    <a:pt x="6204" y="10929"/>
                    <a:pt x="6193" y="10930"/>
                  </a:cubicBezTo>
                  <a:cubicBezTo>
                    <a:pt x="6182" y="10936"/>
                    <a:pt x="6173" y="10939"/>
                    <a:pt x="6172" y="10944"/>
                  </a:cubicBezTo>
                  <a:cubicBezTo>
                    <a:pt x="6142" y="11020"/>
                    <a:pt x="6115" y="11097"/>
                    <a:pt x="6086" y="11172"/>
                  </a:cubicBezTo>
                  <a:cubicBezTo>
                    <a:pt x="5938" y="11569"/>
                    <a:pt x="5603" y="11820"/>
                    <a:pt x="5191" y="11820"/>
                  </a:cubicBezTo>
                  <a:cubicBezTo>
                    <a:pt x="5046" y="11821"/>
                    <a:pt x="4967" y="11873"/>
                    <a:pt x="4910" y="11999"/>
                  </a:cubicBezTo>
                  <a:cubicBezTo>
                    <a:pt x="4809" y="12229"/>
                    <a:pt x="4584" y="12350"/>
                    <a:pt x="4352" y="12350"/>
                  </a:cubicBezTo>
                  <a:cubicBezTo>
                    <a:pt x="4203" y="12350"/>
                    <a:pt x="4051" y="12300"/>
                    <a:pt x="3926" y="12197"/>
                  </a:cubicBezTo>
                  <a:cubicBezTo>
                    <a:pt x="3672" y="11987"/>
                    <a:pt x="3473" y="11739"/>
                    <a:pt x="3386" y="11422"/>
                  </a:cubicBezTo>
                  <a:cubicBezTo>
                    <a:pt x="3277" y="11037"/>
                    <a:pt x="3184" y="10648"/>
                    <a:pt x="3105" y="10255"/>
                  </a:cubicBezTo>
                  <a:cubicBezTo>
                    <a:pt x="2989" y="9695"/>
                    <a:pt x="2737" y="9191"/>
                    <a:pt x="2485" y="8687"/>
                  </a:cubicBezTo>
                  <a:cubicBezTo>
                    <a:pt x="2470" y="8656"/>
                    <a:pt x="2455" y="8626"/>
                    <a:pt x="2449" y="8614"/>
                  </a:cubicBezTo>
                  <a:cubicBezTo>
                    <a:pt x="2214" y="8680"/>
                    <a:pt x="2035" y="8714"/>
                    <a:pt x="1894" y="8714"/>
                  </a:cubicBezTo>
                  <a:cubicBezTo>
                    <a:pt x="1708" y="8714"/>
                    <a:pt x="1590" y="8654"/>
                    <a:pt x="1501" y="8530"/>
                  </a:cubicBezTo>
                  <a:lnTo>
                    <a:pt x="1501" y="8530"/>
                  </a:lnTo>
                  <a:cubicBezTo>
                    <a:pt x="1636" y="8555"/>
                    <a:pt x="1753" y="8585"/>
                    <a:pt x="1870" y="8597"/>
                  </a:cubicBezTo>
                  <a:cubicBezTo>
                    <a:pt x="1909" y="8601"/>
                    <a:pt x="1948" y="8605"/>
                    <a:pt x="1988" y="8605"/>
                  </a:cubicBezTo>
                  <a:cubicBezTo>
                    <a:pt x="2067" y="8605"/>
                    <a:pt x="2145" y="8586"/>
                    <a:pt x="2211" y="8498"/>
                  </a:cubicBezTo>
                  <a:cubicBezTo>
                    <a:pt x="1854" y="8362"/>
                    <a:pt x="1496" y="8247"/>
                    <a:pt x="1217" y="7994"/>
                  </a:cubicBezTo>
                  <a:cubicBezTo>
                    <a:pt x="1225" y="7976"/>
                    <a:pt x="1232" y="7956"/>
                    <a:pt x="1241" y="7938"/>
                  </a:cubicBezTo>
                  <a:cubicBezTo>
                    <a:pt x="1288" y="7955"/>
                    <a:pt x="1342" y="7962"/>
                    <a:pt x="1382" y="7991"/>
                  </a:cubicBezTo>
                  <a:cubicBezTo>
                    <a:pt x="1642" y="8172"/>
                    <a:pt x="1927" y="8289"/>
                    <a:pt x="2233" y="8372"/>
                  </a:cubicBezTo>
                  <a:cubicBezTo>
                    <a:pt x="2401" y="8419"/>
                    <a:pt x="2539" y="8528"/>
                    <a:pt x="2616" y="8690"/>
                  </a:cubicBezTo>
                  <a:cubicBezTo>
                    <a:pt x="2848" y="9179"/>
                    <a:pt x="3094" y="9667"/>
                    <a:pt x="3195" y="10209"/>
                  </a:cubicBezTo>
                  <a:cubicBezTo>
                    <a:pt x="3240" y="10455"/>
                    <a:pt x="3295" y="10701"/>
                    <a:pt x="3348" y="10947"/>
                  </a:cubicBezTo>
                  <a:cubicBezTo>
                    <a:pt x="3423" y="11296"/>
                    <a:pt x="3548" y="11626"/>
                    <a:pt x="3789" y="11897"/>
                  </a:cubicBezTo>
                  <a:cubicBezTo>
                    <a:pt x="3878" y="11997"/>
                    <a:pt x="3986" y="12089"/>
                    <a:pt x="4101" y="12152"/>
                  </a:cubicBezTo>
                  <a:cubicBezTo>
                    <a:pt x="4183" y="12195"/>
                    <a:pt x="4267" y="12215"/>
                    <a:pt x="4349" y="12215"/>
                  </a:cubicBezTo>
                  <a:cubicBezTo>
                    <a:pt x="4530" y="12215"/>
                    <a:pt x="4697" y="12114"/>
                    <a:pt x="4802" y="11936"/>
                  </a:cubicBezTo>
                  <a:cubicBezTo>
                    <a:pt x="4923" y="11725"/>
                    <a:pt x="4940" y="11500"/>
                    <a:pt x="4920" y="11266"/>
                  </a:cubicBezTo>
                  <a:cubicBezTo>
                    <a:pt x="4883" y="10819"/>
                    <a:pt x="4851" y="10371"/>
                    <a:pt x="4818" y="9923"/>
                  </a:cubicBezTo>
                  <a:cubicBezTo>
                    <a:pt x="4790" y="9538"/>
                    <a:pt x="4778" y="9151"/>
                    <a:pt x="4737" y="8765"/>
                  </a:cubicBezTo>
                  <a:cubicBezTo>
                    <a:pt x="4626" y="7743"/>
                    <a:pt x="4047" y="7082"/>
                    <a:pt x="3115" y="6702"/>
                  </a:cubicBezTo>
                  <a:cubicBezTo>
                    <a:pt x="2895" y="6612"/>
                    <a:pt x="2674" y="6525"/>
                    <a:pt x="2446" y="6457"/>
                  </a:cubicBezTo>
                  <a:cubicBezTo>
                    <a:pt x="2288" y="6409"/>
                    <a:pt x="2121" y="6367"/>
                    <a:pt x="1958" y="6367"/>
                  </a:cubicBezTo>
                  <a:cubicBezTo>
                    <a:pt x="1955" y="6367"/>
                    <a:pt x="1952" y="6367"/>
                    <a:pt x="1950" y="6367"/>
                  </a:cubicBezTo>
                  <a:cubicBezTo>
                    <a:pt x="1528" y="6370"/>
                    <a:pt x="1141" y="6522"/>
                    <a:pt x="763" y="6701"/>
                  </a:cubicBezTo>
                  <a:cubicBezTo>
                    <a:pt x="520" y="6815"/>
                    <a:pt x="353" y="6987"/>
                    <a:pt x="280" y="7245"/>
                  </a:cubicBezTo>
                  <a:cubicBezTo>
                    <a:pt x="220" y="7454"/>
                    <a:pt x="167" y="7665"/>
                    <a:pt x="112" y="7875"/>
                  </a:cubicBezTo>
                  <a:cubicBezTo>
                    <a:pt x="11" y="8256"/>
                    <a:pt x="1" y="8641"/>
                    <a:pt x="95" y="9023"/>
                  </a:cubicBezTo>
                  <a:cubicBezTo>
                    <a:pt x="209" y="9478"/>
                    <a:pt x="331" y="9932"/>
                    <a:pt x="449" y="10384"/>
                  </a:cubicBezTo>
                  <a:cubicBezTo>
                    <a:pt x="590" y="10918"/>
                    <a:pt x="740" y="11449"/>
                    <a:pt x="1012" y="11933"/>
                  </a:cubicBezTo>
                  <a:cubicBezTo>
                    <a:pt x="1144" y="12168"/>
                    <a:pt x="1277" y="12414"/>
                    <a:pt x="1459" y="12608"/>
                  </a:cubicBezTo>
                  <a:cubicBezTo>
                    <a:pt x="1686" y="12849"/>
                    <a:pt x="1954" y="13055"/>
                    <a:pt x="2221" y="13254"/>
                  </a:cubicBezTo>
                  <a:cubicBezTo>
                    <a:pt x="2620" y="13551"/>
                    <a:pt x="3048" y="13802"/>
                    <a:pt x="3555" y="13879"/>
                  </a:cubicBezTo>
                  <a:cubicBezTo>
                    <a:pt x="3590" y="13883"/>
                    <a:pt x="3620" y="13909"/>
                    <a:pt x="3669" y="13934"/>
                  </a:cubicBezTo>
                  <a:cubicBezTo>
                    <a:pt x="3609" y="13972"/>
                    <a:pt x="3552" y="13985"/>
                    <a:pt x="3498" y="13985"/>
                  </a:cubicBezTo>
                  <a:cubicBezTo>
                    <a:pt x="3414" y="13985"/>
                    <a:pt x="3336" y="13952"/>
                    <a:pt x="3261" y="13927"/>
                  </a:cubicBezTo>
                  <a:cubicBezTo>
                    <a:pt x="2911" y="13811"/>
                    <a:pt x="2584" y="13648"/>
                    <a:pt x="2277" y="13442"/>
                  </a:cubicBezTo>
                  <a:cubicBezTo>
                    <a:pt x="2197" y="13388"/>
                    <a:pt x="2104" y="13353"/>
                    <a:pt x="1981" y="13292"/>
                  </a:cubicBezTo>
                  <a:cubicBezTo>
                    <a:pt x="1981" y="13688"/>
                    <a:pt x="1980" y="14042"/>
                    <a:pt x="1981" y="14395"/>
                  </a:cubicBezTo>
                  <a:cubicBezTo>
                    <a:pt x="1981" y="15646"/>
                    <a:pt x="1986" y="16897"/>
                    <a:pt x="1981" y="18149"/>
                  </a:cubicBezTo>
                  <a:cubicBezTo>
                    <a:pt x="1981" y="18321"/>
                    <a:pt x="2044" y="18417"/>
                    <a:pt x="2194" y="18500"/>
                  </a:cubicBezTo>
                  <a:cubicBezTo>
                    <a:pt x="2551" y="18696"/>
                    <a:pt x="2940" y="18788"/>
                    <a:pt x="3322" y="18905"/>
                  </a:cubicBezTo>
                  <a:cubicBezTo>
                    <a:pt x="3680" y="19016"/>
                    <a:pt x="4040" y="19071"/>
                    <a:pt x="4402" y="19071"/>
                  </a:cubicBezTo>
                  <a:cubicBezTo>
                    <a:pt x="4606" y="19071"/>
                    <a:pt x="4811" y="19054"/>
                    <a:pt x="5016" y="19019"/>
                  </a:cubicBezTo>
                  <a:cubicBezTo>
                    <a:pt x="5390" y="18955"/>
                    <a:pt x="5759" y="18856"/>
                    <a:pt x="6130" y="18773"/>
                  </a:cubicBezTo>
                  <a:cubicBezTo>
                    <a:pt x="6385" y="18716"/>
                    <a:pt x="6622" y="18623"/>
                    <a:pt x="6838" y="18470"/>
                  </a:cubicBezTo>
                  <a:cubicBezTo>
                    <a:pt x="6985" y="18365"/>
                    <a:pt x="7083" y="18234"/>
                    <a:pt x="7093" y="18051"/>
                  </a:cubicBezTo>
                  <a:cubicBezTo>
                    <a:pt x="7107" y="17801"/>
                    <a:pt x="7132" y="17549"/>
                    <a:pt x="7119" y="17300"/>
                  </a:cubicBezTo>
                  <a:cubicBezTo>
                    <a:pt x="7075" y="16570"/>
                    <a:pt x="7122" y="15844"/>
                    <a:pt x="7156" y="15118"/>
                  </a:cubicBezTo>
                  <a:cubicBezTo>
                    <a:pt x="7174" y="14731"/>
                    <a:pt x="7212" y="14345"/>
                    <a:pt x="7234" y="13958"/>
                  </a:cubicBezTo>
                  <a:cubicBezTo>
                    <a:pt x="7243" y="13786"/>
                    <a:pt x="7236" y="13612"/>
                    <a:pt x="7236" y="13412"/>
                  </a:cubicBezTo>
                  <a:lnTo>
                    <a:pt x="7236" y="13412"/>
                  </a:lnTo>
                  <a:cubicBezTo>
                    <a:pt x="7080" y="13503"/>
                    <a:pt x="6957" y="13583"/>
                    <a:pt x="6826" y="13652"/>
                  </a:cubicBezTo>
                  <a:cubicBezTo>
                    <a:pt x="6688" y="13724"/>
                    <a:pt x="6544" y="13789"/>
                    <a:pt x="6400" y="13847"/>
                  </a:cubicBezTo>
                  <a:cubicBezTo>
                    <a:pt x="6262" y="13904"/>
                    <a:pt x="6121" y="13955"/>
                    <a:pt x="5978" y="13999"/>
                  </a:cubicBezTo>
                  <a:cubicBezTo>
                    <a:pt x="5850" y="14040"/>
                    <a:pt x="5726" y="14099"/>
                    <a:pt x="5589" y="14099"/>
                  </a:cubicBezTo>
                  <a:cubicBezTo>
                    <a:pt x="5576" y="14099"/>
                    <a:pt x="5563" y="14099"/>
                    <a:pt x="5549" y="14098"/>
                  </a:cubicBezTo>
                  <a:cubicBezTo>
                    <a:pt x="5578" y="14072"/>
                    <a:pt x="5606" y="14057"/>
                    <a:pt x="5638" y="14047"/>
                  </a:cubicBezTo>
                  <a:cubicBezTo>
                    <a:pt x="6325" y="13831"/>
                    <a:pt x="6969" y="13532"/>
                    <a:pt x="7510" y="13043"/>
                  </a:cubicBezTo>
                  <a:cubicBezTo>
                    <a:pt x="7555" y="13002"/>
                    <a:pt x="7605" y="12966"/>
                    <a:pt x="7656" y="12930"/>
                  </a:cubicBezTo>
                  <a:cubicBezTo>
                    <a:pt x="7932" y="12734"/>
                    <a:pt x="8139" y="12477"/>
                    <a:pt x="8307" y="12185"/>
                  </a:cubicBezTo>
                  <a:cubicBezTo>
                    <a:pt x="8582" y="11706"/>
                    <a:pt x="8901" y="11257"/>
                    <a:pt x="9251" y="10830"/>
                  </a:cubicBezTo>
                  <a:cubicBezTo>
                    <a:pt x="9635" y="10359"/>
                    <a:pt x="10094" y="9964"/>
                    <a:pt x="10552" y="9566"/>
                  </a:cubicBezTo>
                  <a:cubicBezTo>
                    <a:pt x="11068" y="9115"/>
                    <a:pt x="11563" y="8638"/>
                    <a:pt x="12147" y="8267"/>
                  </a:cubicBezTo>
                  <a:cubicBezTo>
                    <a:pt x="12405" y="8105"/>
                    <a:pt x="12640" y="7905"/>
                    <a:pt x="12868" y="7701"/>
                  </a:cubicBezTo>
                  <a:cubicBezTo>
                    <a:pt x="13267" y="7343"/>
                    <a:pt x="13248" y="6905"/>
                    <a:pt x="12820" y="6576"/>
                  </a:cubicBezTo>
                  <a:cubicBezTo>
                    <a:pt x="12550" y="6370"/>
                    <a:pt x="12267" y="6274"/>
                    <a:pt x="11988" y="6274"/>
                  </a:cubicBezTo>
                  <a:cubicBezTo>
                    <a:pt x="11612" y="6274"/>
                    <a:pt x="11244" y="6448"/>
                    <a:pt x="10925" y="6761"/>
                  </a:cubicBezTo>
                  <a:cubicBezTo>
                    <a:pt x="10601" y="7079"/>
                    <a:pt x="10324" y="7445"/>
                    <a:pt x="10029" y="7793"/>
                  </a:cubicBezTo>
                  <a:cubicBezTo>
                    <a:pt x="9882" y="7965"/>
                    <a:pt x="9717" y="8112"/>
                    <a:pt x="9512" y="8214"/>
                  </a:cubicBezTo>
                  <a:cubicBezTo>
                    <a:pt x="9407" y="8267"/>
                    <a:pt x="9311" y="8339"/>
                    <a:pt x="9212" y="8402"/>
                  </a:cubicBezTo>
                  <a:cubicBezTo>
                    <a:pt x="9216" y="8414"/>
                    <a:pt x="9222" y="8426"/>
                    <a:pt x="9228" y="8438"/>
                  </a:cubicBezTo>
                  <a:cubicBezTo>
                    <a:pt x="9413" y="8411"/>
                    <a:pt x="9597" y="8386"/>
                    <a:pt x="9807" y="8356"/>
                  </a:cubicBezTo>
                  <a:lnTo>
                    <a:pt x="9807" y="8356"/>
                  </a:lnTo>
                  <a:cubicBezTo>
                    <a:pt x="9774" y="8396"/>
                    <a:pt x="9764" y="8420"/>
                    <a:pt x="9749" y="8425"/>
                  </a:cubicBezTo>
                  <a:cubicBezTo>
                    <a:pt x="9495" y="8489"/>
                    <a:pt x="9242" y="8566"/>
                    <a:pt x="8980" y="8566"/>
                  </a:cubicBezTo>
                  <a:cubicBezTo>
                    <a:pt x="8936" y="8566"/>
                    <a:pt x="8893" y="8564"/>
                    <a:pt x="8849" y="8560"/>
                  </a:cubicBezTo>
                  <a:cubicBezTo>
                    <a:pt x="8688" y="8542"/>
                    <a:pt x="8532" y="8488"/>
                    <a:pt x="8374" y="8453"/>
                  </a:cubicBezTo>
                  <a:cubicBezTo>
                    <a:pt x="8311" y="8441"/>
                    <a:pt x="8245" y="8438"/>
                    <a:pt x="8154" y="8428"/>
                  </a:cubicBezTo>
                  <a:lnTo>
                    <a:pt x="8154" y="8428"/>
                  </a:lnTo>
                  <a:cubicBezTo>
                    <a:pt x="8203" y="8548"/>
                    <a:pt x="8239" y="8636"/>
                    <a:pt x="8275" y="8726"/>
                  </a:cubicBezTo>
                  <a:cubicBezTo>
                    <a:pt x="8182" y="8663"/>
                    <a:pt x="8107" y="8588"/>
                    <a:pt x="8070" y="8500"/>
                  </a:cubicBezTo>
                  <a:cubicBezTo>
                    <a:pt x="7968" y="8255"/>
                    <a:pt x="7860" y="8010"/>
                    <a:pt x="7798" y="7755"/>
                  </a:cubicBezTo>
                  <a:cubicBezTo>
                    <a:pt x="7651" y="7139"/>
                    <a:pt x="7641" y="6502"/>
                    <a:pt x="7600" y="5872"/>
                  </a:cubicBezTo>
                  <a:cubicBezTo>
                    <a:pt x="7566" y="5331"/>
                    <a:pt x="7573" y="4786"/>
                    <a:pt x="7543" y="4243"/>
                  </a:cubicBezTo>
                  <a:cubicBezTo>
                    <a:pt x="7516" y="3761"/>
                    <a:pt x="7489" y="3278"/>
                    <a:pt x="7416" y="2802"/>
                  </a:cubicBezTo>
                  <a:cubicBezTo>
                    <a:pt x="7347" y="2363"/>
                    <a:pt x="7248" y="1920"/>
                    <a:pt x="7102" y="1500"/>
                  </a:cubicBezTo>
                  <a:cubicBezTo>
                    <a:pt x="6960" y="1090"/>
                    <a:pt x="6737" y="708"/>
                    <a:pt x="6439" y="385"/>
                  </a:cubicBezTo>
                  <a:cubicBezTo>
                    <a:pt x="6343" y="282"/>
                    <a:pt x="6223" y="198"/>
                    <a:pt x="6101" y="124"/>
                  </a:cubicBezTo>
                  <a:cubicBezTo>
                    <a:pt x="5961" y="39"/>
                    <a:pt x="5830" y="1"/>
                    <a:pt x="5714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5;p35">
              <a:extLst>
                <a:ext uri="{FF2B5EF4-FFF2-40B4-BE49-F238E27FC236}">
                  <a16:creationId xmlns:a16="http://schemas.microsoft.com/office/drawing/2014/main" id="{F01AD3D5-7527-1BA7-3E8F-0C937131273F}"/>
                </a:ext>
              </a:extLst>
            </p:cNvPr>
            <p:cNvSpPr/>
            <p:nvPr/>
          </p:nvSpPr>
          <p:spPr>
            <a:xfrm>
              <a:off x="1344575" y="1753575"/>
              <a:ext cx="78125" cy="139225"/>
            </a:xfrm>
            <a:custGeom>
              <a:avLst/>
              <a:gdLst/>
              <a:ahLst/>
              <a:cxnLst/>
              <a:rect l="l" t="t" r="r" b="b"/>
              <a:pathLst>
                <a:path w="3125" h="5569" extrusionOk="0">
                  <a:moveTo>
                    <a:pt x="841" y="0"/>
                  </a:moveTo>
                  <a:cubicBezTo>
                    <a:pt x="779" y="0"/>
                    <a:pt x="716" y="15"/>
                    <a:pt x="653" y="46"/>
                  </a:cubicBezTo>
                  <a:cubicBezTo>
                    <a:pt x="524" y="107"/>
                    <a:pt x="390" y="160"/>
                    <a:pt x="266" y="227"/>
                  </a:cubicBezTo>
                  <a:cubicBezTo>
                    <a:pt x="195" y="265"/>
                    <a:pt x="126" y="316"/>
                    <a:pt x="72" y="376"/>
                  </a:cubicBezTo>
                  <a:cubicBezTo>
                    <a:pt x="0" y="455"/>
                    <a:pt x="20" y="515"/>
                    <a:pt x="114" y="568"/>
                  </a:cubicBezTo>
                  <a:cubicBezTo>
                    <a:pt x="186" y="605"/>
                    <a:pt x="260" y="640"/>
                    <a:pt x="326" y="686"/>
                  </a:cubicBezTo>
                  <a:cubicBezTo>
                    <a:pt x="767" y="997"/>
                    <a:pt x="1178" y="1339"/>
                    <a:pt x="1540" y="1741"/>
                  </a:cubicBezTo>
                  <a:cubicBezTo>
                    <a:pt x="1717" y="1939"/>
                    <a:pt x="1844" y="2155"/>
                    <a:pt x="1907" y="2412"/>
                  </a:cubicBezTo>
                  <a:cubicBezTo>
                    <a:pt x="2023" y="2890"/>
                    <a:pt x="2078" y="3377"/>
                    <a:pt x="2108" y="3864"/>
                  </a:cubicBezTo>
                  <a:cubicBezTo>
                    <a:pt x="2140" y="4359"/>
                    <a:pt x="2149" y="4855"/>
                    <a:pt x="2165" y="5351"/>
                  </a:cubicBezTo>
                  <a:cubicBezTo>
                    <a:pt x="2171" y="5512"/>
                    <a:pt x="2191" y="5536"/>
                    <a:pt x="2350" y="5561"/>
                  </a:cubicBezTo>
                  <a:cubicBezTo>
                    <a:pt x="2382" y="5566"/>
                    <a:pt x="2414" y="5569"/>
                    <a:pt x="2446" y="5569"/>
                  </a:cubicBezTo>
                  <a:cubicBezTo>
                    <a:pt x="2717" y="5569"/>
                    <a:pt x="2957" y="5383"/>
                    <a:pt x="3019" y="5102"/>
                  </a:cubicBezTo>
                  <a:cubicBezTo>
                    <a:pt x="3102" y="4734"/>
                    <a:pt x="3111" y="4362"/>
                    <a:pt x="3124" y="3984"/>
                  </a:cubicBezTo>
                  <a:cubicBezTo>
                    <a:pt x="3075" y="3498"/>
                    <a:pt x="3039" y="3012"/>
                    <a:pt x="2973" y="2529"/>
                  </a:cubicBezTo>
                  <a:cubicBezTo>
                    <a:pt x="2931" y="2218"/>
                    <a:pt x="2841" y="1915"/>
                    <a:pt x="2651" y="1656"/>
                  </a:cubicBezTo>
                  <a:cubicBezTo>
                    <a:pt x="2249" y="1103"/>
                    <a:pt x="1783" y="611"/>
                    <a:pt x="1255" y="178"/>
                  </a:cubicBezTo>
                  <a:cubicBezTo>
                    <a:pt x="1187" y="122"/>
                    <a:pt x="1105" y="85"/>
                    <a:pt x="1026" y="46"/>
                  </a:cubicBezTo>
                  <a:cubicBezTo>
                    <a:pt x="965" y="15"/>
                    <a:pt x="903" y="0"/>
                    <a:pt x="84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46;p35">
              <a:extLst>
                <a:ext uri="{FF2B5EF4-FFF2-40B4-BE49-F238E27FC236}">
                  <a16:creationId xmlns:a16="http://schemas.microsoft.com/office/drawing/2014/main" id="{CD8CB67E-6EE8-1687-3392-F0830D887DC0}"/>
                </a:ext>
              </a:extLst>
            </p:cNvPr>
            <p:cNvSpPr/>
            <p:nvPr/>
          </p:nvSpPr>
          <p:spPr>
            <a:xfrm>
              <a:off x="1241375" y="1619025"/>
              <a:ext cx="337425" cy="484250"/>
            </a:xfrm>
            <a:custGeom>
              <a:avLst/>
              <a:gdLst/>
              <a:ahLst/>
              <a:cxnLst/>
              <a:rect l="l" t="t" r="r" b="b"/>
              <a:pathLst>
                <a:path w="13497" h="19370" extrusionOk="0">
                  <a:moveTo>
                    <a:pt x="4970" y="5382"/>
                  </a:moveTo>
                  <a:cubicBezTo>
                    <a:pt x="5032" y="5382"/>
                    <a:pt x="5093" y="5397"/>
                    <a:pt x="5154" y="5426"/>
                  </a:cubicBezTo>
                  <a:cubicBezTo>
                    <a:pt x="5233" y="5467"/>
                    <a:pt x="5315" y="5504"/>
                    <a:pt x="5383" y="5560"/>
                  </a:cubicBezTo>
                  <a:cubicBezTo>
                    <a:pt x="5911" y="5992"/>
                    <a:pt x="6377" y="6485"/>
                    <a:pt x="6779" y="7038"/>
                  </a:cubicBezTo>
                  <a:cubicBezTo>
                    <a:pt x="6969" y="7297"/>
                    <a:pt x="7059" y="7600"/>
                    <a:pt x="7101" y="7911"/>
                  </a:cubicBezTo>
                  <a:cubicBezTo>
                    <a:pt x="7165" y="8392"/>
                    <a:pt x="7203" y="8880"/>
                    <a:pt x="7252" y="9366"/>
                  </a:cubicBezTo>
                  <a:cubicBezTo>
                    <a:pt x="7239" y="9743"/>
                    <a:pt x="7230" y="10116"/>
                    <a:pt x="7147" y="10484"/>
                  </a:cubicBezTo>
                  <a:cubicBezTo>
                    <a:pt x="7085" y="10765"/>
                    <a:pt x="6845" y="10951"/>
                    <a:pt x="6574" y="10951"/>
                  </a:cubicBezTo>
                  <a:cubicBezTo>
                    <a:pt x="6542" y="10951"/>
                    <a:pt x="6510" y="10948"/>
                    <a:pt x="6478" y="10943"/>
                  </a:cubicBezTo>
                  <a:cubicBezTo>
                    <a:pt x="6319" y="10918"/>
                    <a:pt x="6299" y="10892"/>
                    <a:pt x="6293" y="10733"/>
                  </a:cubicBezTo>
                  <a:cubicBezTo>
                    <a:pt x="6277" y="10237"/>
                    <a:pt x="6268" y="9741"/>
                    <a:pt x="6236" y="9246"/>
                  </a:cubicBezTo>
                  <a:cubicBezTo>
                    <a:pt x="6206" y="8759"/>
                    <a:pt x="6151" y="8272"/>
                    <a:pt x="6035" y="7794"/>
                  </a:cubicBezTo>
                  <a:cubicBezTo>
                    <a:pt x="5972" y="7537"/>
                    <a:pt x="5845" y="7320"/>
                    <a:pt x="5668" y="7123"/>
                  </a:cubicBezTo>
                  <a:cubicBezTo>
                    <a:pt x="5306" y="6721"/>
                    <a:pt x="4895" y="6379"/>
                    <a:pt x="4454" y="6068"/>
                  </a:cubicBezTo>
                  <a:cubicBezTo>
                    <a:pt x="4388" y="6022"/>
                    <a:pt x="4314" y="5987"/>
                    <a:pt x="4242" y="5948"/>
                  </a:cubicBezTo>
                  <a:cubicBezTo>
                    <a:pt x="4148" y="5897"/>
                    <a:pt x="4128" y="5837"/>
                    <a:pt x="4202" y="5756"/>
                  </a:cubicBezTo>
                  <a:cubicBezTo>
                    <a:pt x="4254" y="5698"/>
                    <a:pt x="4323" y="5647"/>
                    <a:pt x="4394" y="5609"/>
                  </a:cubicBezTo>
                  <a:cubicBezTo>
                    <a:pt x="4518" y="5542"/>
                    <a:pt x="4652" y="5489"/>
                    <a:pt x="4781" y="5428"/>
                  </a:cubicBezTo>
                  <a:cubicBezTo>
                    <a:pt x="4844" y="5397"/>
                    <a:pt x="4907" y="5382"/>
                    <a:pt x="4970" y="5382"/>
                  </a:cubicBezTo>
                  <a:close/>
                  <a:moveTo>
                    <a:pt x="3464" y="5914"/>
                  </a:moveTo>
                  <a:cubicBezTo>
                    <a:pt x="3634" y="5914"/>
                    <a:pt x="3803" y="5949"/>
                    <a:pt x="3975" y="5986"/>
                  </a:cubicBezTo>
                  <a:cubicBezTo>
                    <a:pt x="4457" y="6092"/>
                    <a:pt x="4754" y="6463"/>
                    <a:pt x="5112" y="6742"/>
                  </a:cubicBezTo>
                  <a:cubicBezTo>
                    <a:pt x="5290" y="6879"/>
                    <a:pt x="5432" y="7056"/>
                    <a:pt x="5590" y="7216"/>
                  </a:cubicBezTo>
                  <a:cubicBezTo>
                    <a:pt x="5816" y="7447"/>
                    <a:pt x="5932" y="7731"/>
                    <a:pt x="5992" y="8046"/>
                  </a:cubicBezTo>
                  <a:cubicBezTo>
                    <a:pt x="6119" y="8711"/>
                    <a:pt x="6172" y="9378"/>
                    <a:pt x="6172" y="10052"/>
                  </a:cubicBezTo>
                  <a:cubicBezTo>
                    <a:pt x="6172" y="10297"/>
                    <a:pt x="6176" y="10543"/>
                    <a:pt x="6181" y="10787"/>
                  </a:cubicBezTo>
                  <a:cubicBezTo>
                    <a:pt x="6187" y="11009"/>
                    <a:pt x="6148" y="11219"/>
                    <a:pt x="6035" y="11413"/>
                  </a:cubicBezTo>
                  <a:cubicBezTo>
                    <a:pt x="5884" y="11672"/>
                    <a:pt x="5624" y="11823"/>
                    <a:pt x="5321" y="11823"/>
                  </a:cubicBezTo>
                  <a:cubicBezTo>
                    <a:pt x="5271" y="11823"/>
                    <a:pt x="5221" y="11819"/>
                    <a:pt x="5169" y="11810"/>
                  </a:cubicBezTo>
                  <a:cubicBezTo>
                    <a:pt x="5163" y="11752"/>
                    <a:pt x="5151" y="11686"/>
                    <a:pt x="5151" y="11621"/>
                  </a:cubicBezTo>
                  <a:cubicBezTo>
                    <a:pt x="5153" y="11096"/>
                    <a:pt x="5099" y="10577"/>
                    <a:pt x="5037" y="10058"/>
                  </a:cubicBezTo>
                  <a:cubicBezTo>
                    <a:pt x="5006" y="9782"/>
                    <a:pt x="4994" y="9501"/>
                    <a:pt x="4989" y="9224"/>
                  </a:cubicBezTo>
                  <a:cubicBezTo>
                    <a:pt x="4985" y="8775"/>
                    <a:pt x="4914" y="8340"/>
                    <a:pt x="4704" y="7942"/>
                  </a:cubicBezTo>
                  <a:cubicBezTo>
                    <a:pt x="4451" y="7462"/>
                    <a:pt x="4079" y="7095"/>
                    <a:pt x="3585" y="6858"/>
                  </a:cubicBezTo>
                  <a:cubicBezTo>
                    <a:pt x="3427" y="6781"/>
                    <a:pt x="3259" y="6723"/>
                    <a:pt x="3096" y="6656"/>
                  </a:cubicBezTo>
                  <a:cubicBezTo>
                    <a:pt x="2952" y="6599"/>
                    <a:pt x="2808" y="6541"/>
                    <a:pt x="2653" y="6479"/>
                  </a:cubicBezTo>
                  <a:cubicBezTo>
                    <a:pt x="2766" y="6145"/>
                    <a:pt x="2991" y="5969"/>
                    <a:pt x="3310" y="5924"/>
                  </a:cubicBezTo>
                  <a:cubicBezTo>
                    <a:pt x="3362" y="5917"/>
                    <a:pt x="3413" y="5914"/>
                    <a:pt x="3464" y="5914"/>
                  </a:cubicBezTo>
                  <a:close/>
                  <a:moveTo>
                    <a:pt x="5839" y="137"/>
                  </a:moveTo>
                  <a:cubicBezTo>
                    <a:pt x="5955" y="137"/>
                    <a:pt x="6086" y="174"/>
                    <a:pt x="6227" y="260"/>
                  </a:cubicBezTo>
                  <a:cubicBezTo>
                    <a:pt x="6349" y="332"/>
                    <a:pt x="6469" y="418"/>
                    <a:pt x="6565" y="520"/>
                  </a:cubicBezTo>
                  <a:cubicBezTo>
                    <a:pt x="6863" y="842"/>
                    <a:pt x="7086" y="1226"/>
                    <a:pt x="7228" y="1635"/>
                  </a:cubicBezTo>
                  <a:cubicBezTo>
                    <a:pt x="7374" y="2056"/>
                    <a:pt x="7473" y="2497"/>
                    <a:pt x="7542" y="2938"/>
                  </a:cubicBezTo>
                  <a:cubicBezTo>
                    <a:pt x="7615" y="3414"/>
                    <a:pt x="7642" y="3897"/>
                    <a:pt x="7669" y="4379"/>
                  </a:cubicBezTo>
                  <a:cubicBezTo>
                    <a:pt x="7699" y="4920"/>
                    <a:pt x="7692" y="5467"/>
                    <a:pt x="7726" y="6008"/>
                  </a:cubicBezTo>
                  <a:cubicBezTo>
                    <a:pt x="7767" y="6638"/>
                    <a:pt x="7777" y="7275"/>
                    <a:pt x="7924" y="7890"/>
                  </a:cubicBezTo>
                  <a:cubicBezTo>
                    <a:pt x="7986" y="8145"/>
                    <a:pt x="8094" y="8389"/>
                    <a:pt x="8196" y="8634"/>
                  </a:cubicBezTo>
                  <a:cubicBezTo>
                    <a:pt x="8233" y="8724"/>
                    <a:pt x="8308" y="8799"/>
                    <a:pt x="8401" y="8862"/>
                  </a:cubicBezTo>
                  <a:cubicBezTo>
                    <a:pt x="8365" y="8772"/>
                    <a:pt x="8329" y="8682"/>
                    <a:pt x="8280" y="8564"/>
                  </a:cubicBezTo>
                  <a:lnTo>
                    <a:pt x="8280" y="8564"/>
                  </a:lnTo>
                  <a:cubicBezTo>
                    <a:pt x="8371" y="8574"/>
                    <a:pt x="8437" y="8576"/>
                    <a:pt x="8500" y="8589"/>
                  </a:cubicBezTo>
                  <a:cubicBezTo>
                    <a:pt x="8658" y="8624"/>
                    <a:pt x="8814" y="8678"/>
                    <a:pt x="8975" y="8696"/>
                  </a:cubicBezTo>
                  <a:cubicBezTo>
                    <a:pt x="9019" y="8700"/>
                    <a:pt x="9062" y="8702"/>
                    <a:pt x="9106" y="8702"/>
                  </a:cubicBezTo>
                  <a:cubicBezTo>
                    <a:pt x="9368" y="8702"/>
                    <a:pt x="9621" y="8625"/>
                    <a:pt x="9875" y="8559"/>
                  </a:cubicBezTo>
                  <a:cubicBezTo>
                    <a:pt x="9890" y="8556"/>
                    <a:pt x="9900" y="8531"/>
                    <a:pt x="9933" y="8492"/>
                  </a:cubicBezTo>
                  <a:lnTo>
                    <a:pt x="9933" y="8492"/>
                  </a:lnTo>
                  <a:cubicBezTo>
                    <a:pt x="9723" y="8522"/>
                    <a:pt x="9539" y="8547"/>
                    <a:pt x="9354" y="8574"/>
                  </a:cubicBezTo>
                  <a:cubicBezTo>
                    <a:pt x="9348" y="8562"/>
                    <a:pt x="9342" y="8550"/>
                    <a:pt x="9338" y="8538"/>
                  </a:cubicBezTo>
                  <a:cubicBezTo>
                    <a:pt x="9437" y="8475"/>
                    <a:pt x="9533" y="8403"/>
                    <a:pt x="9638" y="8350"/>
                  </a:cubicBezTo>
                  <a:cubicBezTo>
                    <a:pt x="9843" y="8248"/>
                    <a:pt x="10008" y="8101"/>
                    <a:pt x="10155" y="7929"/>
                  </a:cubicBezTo>
                  <a:cubicBezTo>
                    <a:pt x="10450" y="7581"/>
                    <a:pt x="10726" y="7213"/>
                    <a:pt x="11050" y="6897"/>
                  </a:cubicBezTo>
                  <a:cubicBezTo>
                    <a:pt x="11369" y="6584"/>
                    <a:pt x="11738" y="6410"/>
                    <a:pt x="12114" y="6410"/>
                  </a:cubicBezTo>
                  <a:cubicBezTo>
                    <a:pt x="12394" y="6410"/>
                    <a:pt x="12677" y="6506"/>
                    <a:pt x="12946" y="6712"/>
                  </a:cubicBezTo>
                  <a:cubicBezTo>
                    <a:pt x="13375" y="7039"/>
                    <a:pt x="13393" y="7477"/>
                    <a:pt x="12994" y="7837"/>
                  </a:cubicBezTo>
                  <a:cubicBezTo>
                    <a:pt x="12766" y="8041"/>
                    <a:pt x="12529" y="8241"/>
                    <a:pt x="12273" y="8403"/>
                  </a:cubicBezTo>
                  <a:cubicBezTo>
                    <a:pt x="11689" y="8774"/>
                    <a:pt x="11194" y="9251"/>
                    <a:pt x="10678" y="9701"/>
                  </a:cubicBezTo>
                  <a:cubicBezTo>
                    <a:pt x="10220" y="10098"/>
                    <a:pt x="9762" y="10495"/>
                    <a:pt x="9377" y="10966"/>
                  </a:cubicBezTo>
                  <a:cubicBezTo>
                    <a:pt x="9027" y="11392"/>
                    <a:pt x="8708" y="11840"/>
                    <a:pt x="8433" y="12319"/>
                  </a:cubicBezTo>
                  <a:cubicBezTo>
                    <a:pt x="8265" y="12613"/>
                    <a:pt x="8059" y="12870"/>
                    <a:pt x="7782" y="13066"/>
                  </a:cubicBezTo>
                  <a:cubicBezTo>
                    <a:pt x="7732" y="13102"/>
                    <a:pt x="7681" y="13138"/>
                    <a:pt x="7636" y="13179"/>
                  </a:cubicBezTo>
                  <a:cubicBezTo>
                    <a:pt x="7095" y="13668"/>
                    <a:pt x="6451" y="13965"/>
                    <a:pt x="5765" y="14183"/>
                  </a:cubicBezTo>
                  <a:cubicBezTo>
                    <a:pt x="5732" y="14193"/>
                    <a:pt x="5704" y="14208"/>
                    <a:pt x="5675" y="14234"/>
                  </a:cubicBezTo>
                  <a:cubicBezTo>
                    <a:pt x="5688" y="14235"/>
                    <a:pt x="5702" y="14235"/>
                    <a:pt x="5715" y="14235"/>
                  </a:cubicBezTo>
                  <a:cubicBezTo>
                    <a:pt x="5852" y="14235"/>
                    <a:pt x="5977" y="14174"/>
                    <a:pt x="6104" y="14135"/>
                  </a:cubicBezTo>
                  <a:cubicBezTo>
                    <a:pt x="6247" y="14090"/>
                    <a:pt x="6388" y="14040"/>
                    <a:pt x="6526" y="13983"/>
                  </a:cubicBezTo>
                  <a:cubicBezTo>
                    <a:pt x="6670" y="13925"/>
                    <a:pt x="6814" y="13860"/>
                    <a:pt x="6952" y="13787"/>
                  </a:cubicBezTo>
                  <a:cubicBezTo>
                    <a:pt x="7083" y="13719"/>
                    <a:pt x="7207" y="13639"/>
                    <a:pt x="7362" y="13548"/>
                  </a:cubicBezTo>
                  <a:lnTo>
                    <a:pt x="7362" y="13548"/>
                  </a:lnTo>
                  <a:cubicBezTo>
                    <a:pt x="7362" y="13748"/>
                    <a:pt x="7369" y="13920"/>
                    <a:pt x="7360" y="14094"/>
                  </a:cubicBezTo>
                  <a:cubicBezTo>
                    <a:pt x="7338" y="14481"/>
                    <a:pt x="7300" y="14867"/>
                    <a:pt x="7282" y="15254"/>
                  </a:cubicBezTo>
                  <a:cubicBezTo>
                    <a:pt x="7248" y="15980"/>
                    <a:pt x="7201" y="16706"/>
                    <a:pt x="7245" y="17436"/>
                  </a:cubicBezTo>
                  <a:cubicBezTo>
                    <a:pt x="7258" y="17685"/>
                    <a:pt x="7233" y="17937"/>
                    <a:pt x="7219" y="18187"/>
                  </a:cubicBezTo>
                  <a:cubicBezTo>
                    <a:pt x="7209" y="18369"/>
                    <a:pt x="7111" y="18501"/>
                    <a:pt x="6964" y="18606"/>
                  </a:cubicBezTo>
                  <a:cubicBezTo>
                    <a:pt x="6748" y="18759"/>
                    <a:pt x="6511" y="18852"/>
                    <a:pt x="6256" y="18907"/>
                  </a:cubicBezTo>
                  <a:cubicBezTo>
                    <a:pt x="5885" y="18990"/>
                    <a:pt x="5518" y="19091"/>
                    <a:pt x="5142" y="19154"/>
                  </a:cubicBezTo>
                  <a:cubicBezTo>
                    <a:pt x="4937" y="19189"/>
                    <a:pt x="4731" y="19206"/>
                    <a:pt x="4527" y="19206"/>
                  </a:cubicBezTo>
                  <a:cubicBezTo>
                    <a:pt x="4165" y="19206"/>
                    <a:pt x="3806" y="19151"/>
                    <a:pt x="3448" y="19041"/>
                  </a:cubicBezTo>
                  <a:cubicBezTo>
                    <a:pt x="3066" y="18924"/>
                    <a:pt x="2677" y="18831"/>
                    <a:pt x="2320" y="18636"/>
                  </a:cubicBezTo>
                  <a:cubicBezTo>
                    <a:pt x="2170" y="18552"/>
                    <a:pt x="2107" y="18457"/>
                    <a:pt x="2107" y="18285"/>
                  </a:cubicBezTo>
                  <a:cubicBezTo>
                    <a:pt x="2112" y="17033"/>
                    <a:pt x="2107" y="15782"/>
                    <a:pt x="2107" y="14531"/>
                  </a:cubicBezTo>
                  <a:cubicBezTo>
                    <a:pt x="2106" y="14178"/>
                    <a:pt x="2107" y="13824"/>
                    <a:pt x="2107" y="13428"/>
                  </a:cubicBezTo>
                  <a:cubicBezTo>
                    <a:pt x="2230" y="13489"/>
                    <a:pt x="2323" y="13524"/>
                    <a:pt x="2403" y="13578"/>
                  </a:cubicBezTo>
                  <a:cubicBezTo>
                    <a:pt x="2710" y="13784"/>
                    <a:pt x="3039" y="13946"/>
                    <a:pt x="3388" y="14063"/>
                  </a:cubicBezTo>
                  <a:cubicBezTo>
                    <a:pt x="3462" y="14088"/>
                    <a:pt x="3539" y="14120"/>
                    <a:pt x="3622" y="14120"/>
                  </a:cubicBezTo>
                  <a:cubicBezTo>
                    <a:pt x="3677" y="14120"/>
                    <a:pt x="3734" y="14106"/>
                    <a:pt x="3795" y="14069"/>
                  </a:cubicBezTo>
                  <a:cubicBezTo>
                    <a:pt x="3746" y="14045"/>
                    <a:pt x="3716" y="14019"/>
                    <a:pt x="3681" y="14013"/>
                  </a:cubicBezTo>
                  <a:cubicBezTo>
                    <a:pt x="3174" y="13938"/>
                    <a:pt x="2748" y="13687"/>
                    <a:pt x="2347" y="13389"/>
                  </a:cubicBezTo>
                  <a:cubicBezTo>
                    <a:pt x="2080" y="13191"/>
                    <a:pt x="1812" y="12985"/>
                    <a:pt x="1585" y="12744"/>
                  </a:cubicBezTo>
                  <a:cubicBezTo>
                    <a:pt x="1403" y="12550"/>
                    <a:pt x="1271" y="12304"/>
                    <a:pt x="1138" y="12069"/>
                  </a:cubicBezTo>
                  <a:cubicBezTo>
                    <a:pt x="866" y="11584"/>
                    <a:pt x="716" y="11053"/>
                    <a:pt x="575" y="10520"/>
                  </a:cubicBezTo>
                  <a:cubicBezTo>
                    <a:pt x="457" y="10067"/>
                    <a:pt x="335" y="9614"/>
                    <a:pt x="221" y="9159"/>
                  </a:cubicBezTo>
                  <a:cubicBezTo>
                    <a:pt x="127" y="8777"/>
                    <a:pt x="137" y="8392"/>
                    <a:pt x="238" y="8010"/>
                  </a:cubicBezTo>
                  <a:cubicBezTo>
                    <a:pt x="293" y="7800"/>
                    <a:pt x="346" y="7590"/>
                    <a:pt x="406" y="7381"/>
                  </a:cubicBezTo>
                  <a:cubicBezTo>
                    <a:pt x="479" y="7123"/>
                    <a:pt x="646" y="6951"/>
                    <a:pt x="889" y="6835"/>
                  </a:cubicBezTo>
                  <a:cubicBezTo>
                    <a:pt x="1267" y="6658"/>
                    <a:pt x="1654" y="6506"/>
                    <a:pt x="2076" y="6503"/>
                  </a:cubicBezTo>
                  <a:cubicBezTo>
                    <a:pt x="2078" y="6503"/>
                    <a:pt x="2081" y="6503"/>
                    <a:pt x="2084" y="6503"/>
                  </a:cubicBezTo>
                  <a:cubicBezTo>
                    <a:pt x="2248" y="6503"/>
                    <a:pt x="2414" y="6545"/>
                    <a:pt x="2572" y="6592"/>
                  </a:cubicBezTo>
                  <a:cubicBezTo>
                    <a:pt x="2800" y="6661"/>
                    <a:pt x="3021" y="6748"/>
                    <a:pt x="3241" y="6838"/>
                  </a:cubicBezTo>
                  <a:cubicBezTo>
                    <a:pt x="4173" y="7216"/>
                    <a:pt x="4752" y="7878"/>
                    <a:pt x="4863" y="8901"/>
                  </a:cubicBezTo>
                  <a:cubicBezTo>
                    <a:pt x="4904" y="9287"/>
                    <a:pt x="4916" y="9674"/>
                    <a:pt x="4944" y="10059"/>
                  </a:cubicBezTo>
                  <a:cubicBezTo>
                    <a:pt x="4977" y="10507"/>
                    <a:pt x="5009" y="10954"/>
                    <a:pt x="5046" y="11401"/>
                  </a:cubicBezTo>
                  <a:cubicBezTo>
                    <a:pt x="5067" y="11636"/>
                    <a:pt x="5049" y="11861"/>
                    <a:pt x="4928" y="12072"/>
                  </a:cubicBezTo>
                  <a:cubicBezTo>
                    <a:pt x="4824" y="12249"/>
                    <a:pt x="4657" y="12351"/>
                    <a:pt x="4476" y="12351"/>
                  </a:cubicBezTo>
                  <a:cubicBezTo>
                    <a:pt x="4394" y="12351"/>
                    <a:pt x="4310" y="12330"/>
                    <a:pt x="4227" y="12286"/>
                  </a:cubicBezTo>
                  <a:cubicBezTo>
                    <a:pt x="4112" y="12225"/>
                    <a:pt x="4004" y="12132"/>
                    <a:pt x="3915" y="12033"/>
                  </a:cubicBezTo>
                  <a:cubicBezTo>
                    <a:pt x="3675" y="11762"/>
                    <a:pt x="3551" y="11432"/>
                    <a:pt x="3474" y="11081"/>
                  </a:cubicBezTo>
                  <a:cubicBezTo>
                    <a:pt x="3421" y="10837"/>
                    <a:pt x="3366" y="10591"/>
                    <a:pt x="3321" y="10343"/>
                  </a:cubicBezTo>
                  <a:cubicBezTo>
                    <a:pt x="3220" y="9801"/>
                    <a:pt x="2974" y="9315"/>
                    <a:pt x="2742" y="8825"/>
                  </a:cubicBezTo>
                  <a:cubicBezTo>
                    <a:pt x="2665" y="8664"/>
                    <a:pt x="2527" y="8555"/>
                    <a:pt x="2359" y="8508"/>
                  </a:cubicBezTo>
                  <a:cubicBezTo>
                    <a:pt x="2053" y="8425"/>
                    <a:pt x="1768" y="8308"/>
                    <a:pt x="1508" y="8127"/>
                  </a:cubicBezTo>
                  <a:cubicBezTo>
                    <a:pt x="1468" y="8098"/>
                    <a:pt x="1414" y="8091"/>
                    <a:pt x="1367" y="8074"/>
                  </a:cubicBezTo>
                  <a:cubicBezTo>
                    <a:pt x="1358" y="8092"/>
                    <a:pt x="1351" y="8110"/>
                    <a:pt x="1343" y="8130"/>
                  </a:cubicBezTo>
                  <a:cubicBezTo>
                    <a:pt x="1622" y="8382"/>
                    <a:pt x="1980" y="8496"/>
                    <a:pt x="2337" y="8634"/>
                  </a:cubicBezTo>
                  <a:cubicBezTo>
                    <a:pt x="2271" y="8721"/>
                    <a:pt x="2194" y="8740"/>
                    <a:pt x="2116" y="8740"/>
                  </a:cubicBezTo>
                  <a:cubicBezTo>
                    <a:pt x="2076" y="8740"/>
                    <a:pt x="2035" y="8735"/>
                    <a:pt x="1996" y="8732"/>
                  </a:cubicBezTo>
                  <a:cubicBezTo>
                    <a:pt x="1879" y="8721"/>
                    <a:pt x="1762" y="8691"/>
                    <a:pt x="1627" y="8666"/>
                  </a:cubicBezTo>
                  <a:lnTo>
                    <a:pt x="1627" y="8666"/>
                  </a:lnTo>
                  <a:cubicBezTo>
                    <a:pt x="1716" y="8790"/>
                    <a:pt x="1834" y="8850"/>
                    <a:pt x="2021" y="8850"/>
                  </a:cubicBezTo>
                  <a:cubicBezTo>
                    <a:pt x="2161" y="8850"/>
                    <a:pt x="2341" y="8816"/>
                    <a:pt x="2575" y="8750"/>
                  </a:cubicBezTo>
                  <a:cubicBezTo>
                    <a:pt x="2581" y="8762"/>
                    <a:pt x="2596" y="8792"/>
                    <a:pt x="2611" y="8823"/>
                  </a:cubicBezTo>
                  <a:cubicBezTo>
                    <a:pt x="2863" y="9327"/>
                    <a:pt x="3115" y="9830"/>
                    <a:pt x="3231" y="10391"/>
                  </a:cubicBezTo>
                  <a:cubicBezTo>
                    <a:pt x="3310" y="10783"/>
                    <a:pt x="3405" y="11173"/>
                    <a:pt x="3512" y="11558"/>
                  </a:cubicBezTo>
                  <a:cubicBezTo>
                    <a:pt x="3600" y="11875"/>
                    <a:pt x="3798" y="12123"/>
                    <a:pt x="4052" y="12333"/>
                  </a:cubicBezTo>
                  <a:cubicBezTo>
                    <a:pt x="4177" y="12435"/>
                    <a:pt x="4329" y="12485"/>
                    <a:pt x="4478" y="12485"/>
                  </a:cubicBezTo>
                  <a:cubicBezTo>
                    <a:pt x="4710" y="12485"/>
                    <a:pt x="4935" y="12365"/>
                    <a:pt x="5036" y="12135"/>
                  </a:cubicBezTo>
                  <a:cubicBezTo>
                    <a:pt x="5093" y="12007"/>
                    <a:pt x="5172" y="11957"/>
                    <a:pt x="5317" y="11956"/>
                  </a:cubicBezTo>
                  <a:cubicBezTo>
                    <a:pt x="5729" y="11954"/>
                    <a:pt x="6064" y="11705"/>
                    <a:pt x="6212" y="11308"/>
                  </a:cubicBezTo>
                  <a:cubicBezTo>
                    <a:pt x="6241" y="11231"/>
                    <a:pt x="6268" y="11156"/>
                    <a:pt x="6298" y="11080"/>
                  </a:cubicBezTo>
                  <a:cubicBezTo>
                    <a:pt x="6299" y="11075"/>
                    <a:pt x="6308" y="11072"/>
                    <a:pt x="6319" y="11065"/>
                  </a:cubicBezTo>
                  <a:cubicBezTo>
                    <a:pt x="6330" y="11064"/>
                    <a:pt x="6346" y="11059"/>
                    <a:pt x="6362" y="11059"/>
                  </a:cubicBezTo>
                  <a:cubicBezTo>
                    <a:pt x="6366" y="11059"/>
                    <a:pt x="6369" y="11060"/>
                    <a:pt x="6373" y="11060"/>
                  </a:cubicBezTo>
                  <a:cubicBezTo>
                    <a:pt x="6429" y="11070"/>
                    <a:pt x="6483" y="11074"/>
                    <a:pt x="6536" y="11074"/>
                  </a:cubicBezTo>
                  <a:cubicBezTo>
                    <a:pt x="6952" y="11074"/>
                    <a:pt x="7277" y="10796"/>
                    <a:pt x="7294" y="10366"/>
                  </a:cubicBezTo>
                  <a:cubicBezTo>
                    <a:pt x="7326" y="9593"/>
                    <a:pt x="7345" y="8816"/>
                    <a:pt x="7230" y="8046"/>
                  </a:cubicBezTo>
                  <a:cubicBezTo>
                    <a:pt x="7144" y="7476"/>
                    <a:pt x="6946" y="6958"/>
                    <a:pt x="6533" y="6535"/>
                  </a:cubicBezTo>
                  <a:cubicBezTo>
                    <a:pt x="6328" y="6326"/>
                    <a:pt x="6134" y="6107"/>
                    <a:pt x="5944" y="5887"/>
                  </a:cubicBezTo>
                  <a:cubicBezTo>
                    <a:pt x="5893" y="5828"/>
                    <a:pt x="5860" y="5750"/>
                    <a:pt x="5831" y="5677"/>
                  </a:cubicBezTo>
                  <a:cubicBezTo>
                    <a:pt x="5812" y="5629"/>
                    <a:pt x="5806" y="5572"/>
                    <a:pt x="5806" y="5518"/>
                  </a:cubicBezTo>
                  <a:cubicBezTo>
                    <a:pt x="5791" y="4434"/>
                    <a:pt x="5593" y="3371"/>
                    <a:pt x="5444" y="2302"/>
                  </a:cubicBezTo>
                  <a:cubicBezTo>
                    <a:pt x="5374" y="1804"/>
                    <a:pt x="5321" y="1306"/>
                    <a:pt x="5311" y="802"/>
                  </a:cubicBezTo>
                  <a:cubicBezTo>
                    <a:pt x="5303" y="433"/>
                    <a:pt x="5513" y="137"/>
                    <a:pt x="5839" y="137"/>
                  </a:cubicBezTo>
                  <a:close/>
                  <a:moveTo>
                    <a:pt x="5756" y="1"/>
                  </a:moveTo>
                  <a:cubicBezTo>
                    <a:pt x="5740" y="13"/>
                    <a:pt x="5726" y="29"/>
                    <a:pt x="5707" y="35"/>
                  </a:cubicBezTo>
                  <a:cubicBezTo>
                    <a:pt x="5330" y="155"/>
                    <a:pt x="5193" y="443"/>
                    <a:pt x="5195" y="805"/>
                  </a:cubicBezTo>
                  <a:cubicBezTo>
                    <a:pt x="5196" y="1103"/>
                    <a:pt x="5221" y="1402"/>
                    <a:pt x="5257" y="1698"/>
                  </a:cubicBezTo>
                  <a:cubicBezTo>
                    <a:pt x="5320" y="2197"/>
                    <a:pt x="5405" y="2694"/>
                    <a:pt x="5473" y="3192"/>
                  </a:cubicBezTo>
                  <a:cubicBezTo>
                    <a:pt x="5519" y="3542"/>
                    <a:pt x="5543" y="3896"/>
                    <a:pt x="5588" y="4245"/>
                  </a:cubicBezTo>
                  <a:cubicBezTo>
                    <a:pt x="5635" y="4629"/>
                    <a:pt x="5729" y="5008"/>
                    <a:pt x="5708" y="5399"/>
                  </a:cubicBezTo>
                  <a:cubicBezTo>
                    <a:pt x="5705" y="5464"/>
                    <a:pt x="5701" y="5528"/>
                    <a:pt x="5692" y="5644"/>
                  </a:cubicBezTo>
                  <a:cubicBezTo>
                    <a:pt x="5593" y="5566"/>
                    <a:pt x="5533" y="5516"/>
                    <a:pt x="5471" y="5471"/>
                  </a:cubicBezTo>
                  <a:cubicBezTo>
                    <a:pt x="5318" y="5358"/>
                    <a:pt x="5162" y="5282"/>
                    <a:pt x="4988" y="5282"/>
                  </a:cubicBezTo>
                  <a:cubicBezTo>
                    <a:pt x="4907" y="5282"/>
                    <a:pt x="4823" y="5298"/>
                    <a:pt x="4733" y="5335"/>
                  </a:cubicBezTo>
                  <a:cubicBezTo>
                    <a:pt x="4440" y="5455"/>
                    <a:pt x="4143" y="5554"/>
                    <a:pt x="3998" y="5867"/>
                  </a:cubicBezTo>
                  <a:cubicBezTo>
                    <a:pt x="3906" y="5848"/>
                    <a:pt x="3834" y="5831"/>
                    <a:pt x="3762" y="5818"/>
                  </a:cubicBezTo>
                  <a:cubicBezTo>
                    <a:pt x="3664" y="5798"/>
                    <a:pt x="3568" y="5789"/>
                    <a:pt x="3475" y="5789"/>
                  </a:cubicBezTo>
                  <a:cubicBezTo>
                    <a:pt x="3097" y="5789"/>
                    <a:pt x="2769" y="5948"/>
                    <a:pt x="2604" y="6283"/>
                  </a:cubicBezTo>
                  <a:cubicBezTo>
                    <a:pt x="2565" y="6362"/>
                    <a:pt x="2510" y="6388"/>
                    <a:pt x="2434" y="6388"/>
                  </a:cubicBezTo>
                  <a:cubicBezTo>
                    <a:pt x="2419" y="6388"/>
                    <a:pt x="2404" y="6387"/>
                    <a:pt x="2388" y="6385"/>
                  </a:cubicBezTo>
                  <a:cubicBezTo>
                    <a:pt x="2299" y="6374"/>
                    <a:pt x="2212" y="6369"/>
                    <a:pt x="2126" y="6369"/>
                  </a:cubicBezTo>
                  <a:cubicBezTo>
                    <a:pt x="1722" y="6369"/>
                    <a:pt x="1340" y="6482"/>
                    <a:pt x="962" y="6647"/>
                  </a:cubicBezTo>
                  <a:cubicBezTo>
                    <a:pt x="589" y="6811"/>
                    <a:pt x="364" y="7090"/>
                    <a:pt x="251" y="7464"/>
                  </a:cubicBezTo>
                  <a:cubicBezTo>
                    <a:pt x="178" y="7711"/>
                    <a:pt x="136" y="7966"/>
                    <a:pt x="79" y="8218"/>
                  </a:cubicBezTo>
                  <a:cubicBezTo>
                    <a:pt x="55" y="8323"/>
                    <a:pt x="28" y="8428"/>
                    <a:pt x="0" y="8534"/>
                  </a:cubicBezTo>
                  <a:lnTo>
                    <a:pt x="0" y="8778"/>
                  </a:lnTo>
                  <a:cubicBezTo>
                    <a:pt x="25" y="8855"/>
                    <a:pt x="58" y="8931"/>
                    <a:pt x="73" y="9011"/>
                  </a:cubicBezTo>
                  <a:cubicBezTo>
                    <a:pt x="220" y="9815"/>
                    <a:pt x="472" y="10591"/>
                    <a:pt x="725" y="11366"/>
                  </a:cubicBezTo>
                  <a:cubicBezTo>
                    <a:pt x="859" y="11771"/>
                    <a:pt x="1028" y="12163"/>
                    <a:pt x="1271" y="12523"/>
                  </a:cubicBezTo>
                  <a:cubicBezTo>
                    <a:pt x="1396" y="12709"/>
                    <a:pt x="1531" y="12867"/>
                    <a:pt x="1702" y="13002"/>
                  </a:cubicBezTo>
                  <a:cubicBezTo>
                    <a:pt x="1812" y="13090"/>
                    <a:pt x="1918" y="13185"/>
                    <a:pt x="2004" y="13257"/>
                  </a:cubicBezTo>
                  <a:cubicBezTo>
                    <a:pt x="1995" y="13524"/>
                    <a:pt x="1984" y="13761"/>
                    <a:pt x="1983" y="13998"/>
                  </a:cubicBezTo>
                  <a:cubicBezTo>
                    <a:pt x="1974" y="15440"/>
                    <a:pt x="1969" y="16882"/>
                    <a:pt x="1956" y="18322"/>
                  </a:cubicBezTo>
                  <a:cubicBezTo>
                    <a:pt x="1954" y="18519"/>
                    <a:pt x="2031" y="18646"/>
                    <a:pt x="2194" y="18733"/>
                  </a:cubicBezTo>
                  <a:cubicBezTo>
                    <a:pt x="2314" y="18798"/>
                    <a:pt x="2430" y="18876"/>
                    <a:pt x="2557" y="18921"/>
                  </a:cubicBezTo>
                  <a:cubicBezTo>
                    <a:pt x="2838" y="19022"/>
                    <a:pt x="3126" y="19101"/>
                    <a:pt x="3409" y="19197"/>
                  </a:cubicBezTo>
                  <a:cubicBezTo>
                    <a:pt x="3770" y="19320"/>
                    <a:pt x="4140" y="19369"/>
                    <a:pt x="4515" y="19369"/>
                  </a:cubicBezTo>
                  <a:cubicBezTo>
                    <a:pt x="4629" y="19369"/>
                    <a:pt x="4744" y="19365"/>
                    <a:pt x="4859" y="19356"/>
                  </a:cubicBezTo>
                  <a:cubicBezTo>
                    <a:pt x="5440" y="19316"/>
                    <a:pt x="5995" y="19149"/>
                    <a:pt x="6553" y="18999"/>
                  </a:cubicBezTo>
                  <a:cubicBezTo>
                    <a:pt x="6754" y="18945"/>
                    <a:pt x="6929" y="18841"/>
                    <a:pt x="7092" y="18718"/>
                  </a:cubicBezTo>
                  <a:cubicBezTo>
                    <a:pt x="7240" y="18607"/>
                    <a:pt x="7362" y="18474"/>
                    <a:pt x="7363" y="18267"/>
                  </a:cubicBezTo>
                  <a:cubicBezTo>
                    <a:pt x="7366" y="18091"/>
                    <a:pt x="7401" y="17914"/>
                    <a:pt x="7398" y="17739"/>
                  </a:cubicBezTo>
                  <a:cubicBezTo>
                    <a:pt x="7377" y="16888"/>
                    <a:pt x="7381" y="16039"/>
                    <a:pt x="7434" y="15189"/>
                  </a:cubicBezTo>
                  <a:cubicBezTo>
                    <a:pt x="7468" y="14633"/>
                    <a:pt x="7483" y="14076"/>
                    <a:pt x="7501" y="13518"/>
                  </a:cubicBezTo>
                  <a:cubicBezTo>
                    <a:pt x="7503" y="13429"/>
                    <a:pt x="7537" y="13380"/>
                    <a:pt x="7605" y="13339"/>
                  </a:cubicBezTo>
                  <a:cubicBezTo>
                    <a:pt x="7704" y="13279"/>
                    <a:pt x="7813" y="13231"/>
                    <a:pt x="7897" y="13155"/>
                  </a:cubicBezTo>
                  <a:cubicBezTo>
                    <a:pt x="8139" y="12934"/>
                    <a:pt x="8340" y="12682"/>
                    <a:pt x="8517" y="12403"/>
                  </a:cubicBezTo>
                  <a:cubicBezTo>
                    <a:pt x="8805" y="11951"/>
                    <a:pt x="9119" y="11515"/>
                    <a:pt x="9429" y="11075"/>
                  </a:cubicBezTo>
                  <a:cubicBezTo>
                    <a:pt x="9503" y="10970"/>
                    <a:pt x="9594" y="10877"/>
                    <a:pt x="9686" y="10787"/>
                  </a:cubicBezTo>
                  <a:cubicBezTo>
                    <a:pt x="9944" y="10534"/>
                    <a:pt x="10199" y="10279"/>
                    <a:pt x="10465" y="10035"/>
                  </a:cubicBezTo>
                  <a:cubicBezTo>
                    <a:pt x="11062" y="9489"/>
                    <a:pt x="11666" y="8951"/>
                    <a:pt x="12342" y="8498"/>
                  </a:cubicBezTo>
                  <a:cubicBezTo>
                    <a:pt x="12606" y="8320"/>
                    <a:pt x="12855" y="8116"/>
                    <a:pt x="13096" y="7908"/>
                  </a:cubicBezTo>
                  <a:cubicBezTo>
                    <a:pt x="13455" y="7599"/>
                    <a:pt x="13497" y="7113"/>
                    <a:pt x="13183" y="6763"/>
                  </a:cubicBezTo>
                  <a:cubicBezTo>
                    <a:pt x="12913" y="6461"/>
                    <a:pt x="12566" y="6295"/>
                    <a:pt x="12181" y="6295"/>
                  </a:cubicBezTo>
                  <a:cubicBezTo>
                    <a:pt x="12113" y="6295"/>
                    <a:pt x="12043" y="6301"/>
                    <a:pt x="11972" y="6311"/>
                  </a:cubicBezTo>
                  <a:cubicBezTo>
                    <a:pt x="11564" y="6370"/>
                    <a:pt x="11197" y="6554"/>
                    <a:pt x="10921" y="6885"/>
                  </a:cubicBezTo>
                  <a:lnTo>
                    <a:pt x="10921" y="6886"/>
                  </a:lnTo>
                  <a:cubicBezTo>
                    <a:pt x="10663" y="7194"/>
                    <a:pt x="10388" y="7486"/>
                    <a:pt x="10131" y="7794"/>
                  </a:cubicBezTo>
                  <a:cubicBezTo>
                    <a:pt x="9899" y="8073"/>
                    <a:pt x="9606" y="8262"/>
                    <a:pt x="9288" y="8425"/>
                  </a:cubicBezTo>
                  <a:cubicBezTo>
                    <a:pt x="9131" y="8506"/>
                    <a:pt x="8976" y="8558"/>
                    <a:pt x="8819" y="8558"/>
                  </a:cubicBezTo>
                  <a:cubicBezTo>
                    <a:pt x="8706" y="8558"/>
                    <a:pt x="8592" y="8531"/>
                    <a:pt x="8475" y="8469"/>
                  </a:cubicBezTo>
                  <a:cubicBezTo>
                    <a:pt x="8445" y="8453"/>
                    <a:pt x="8410" y="8445"/>
                    <a:pt x="8379" y="8436"/>
                  </a:cubicBezTo>
                  <a:cubicBezTo>
                    <a:pt x="8233" y="8400"/>
                    <a:pt x="8158" y="8304"/>
                    <a:pt x="8109" y="8163"/>
                  </a:cubicBezTo>
                  <a:cubicBezTo>
                    <a:pt x="8001" y="7857"/>
                    <a:pt x="7965" y="7542"/>
                    <a:pt x="7947" y="7222"/>
                  </a:cubicBezTo>
                  <a:cubicBezTo>
                    <a:pt x="7902" y="6406"/>
                    <a:pt x="7816" y="5593"/>
                    <a:pt x="7810" y="4778"/>
                  </a:cubicBezTo>
                  <a:cubicBezTo>
                    <a:pt x="7803" y="3737"/>
                    <a:pt x="7695" y="2713"/>
                    <a:pt x="7384" y="1720"/>
                  </a:cubicBezTo>
                  <a:cubicBezTo>
                    <a:pt x="7150" y="974"/>
                    <a:pt x="6778" y="320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47;p35">
              <a:extLst>
                <a:ext uri="{FF2B5EF4-FFF2-40B4-BE49-F238E27FC236}">
                  <a16:creationId xmlns:a16="http://schemas.microsoft.com/office/drawing/2014/main" id="{CDBC7D82-A0F6-8AD7-BEF8-B74130D938EA}"/>
                </a:ext>
              </a:extLst>
            </p:cNvPr>
            <p:cNvSpPr/>
            <p:nvPr/>
          </p:nvSpPr>
          <p:spPr>
            <a:xfrm>
              <a:off x="1360100" y="1972575"/>
              <a:ext cx="4900" cy="875"/>
            </a:xfrm>
            <a:custGeom>
              <a:avLst/>
              <a:gdLst/>
              <a:ahLst/>
              <a:cxnLst/>
              <a:rect l="l" t="t" r="r" b="b"/>
              <a:pathLst>
                <a:path w="196" h="35" extrusionOk="0">
                  <a:moveTo>
                    <a:pt x="0" y="0"/>
                  </a:moveTo>
                  <a:cubicBezTo>
                    <a:pt x="34" y="23"/>
                    <a:pt x="68" y="35"/>
                    <a:pt x="100" y="35"/>
                  </a:cubicBezTo>
                  <a:cubicBezTo>
                    <a:pt x="133" y="35"/>
                    <a:pt x="165" y="23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750;p48">
            <a:extLst>
              <a:ext uri="{FF2B5EF4-FFF2-40B4-BE49-F238E27FC236}">
                <a16:creationId xmlns:a16="http://schemas.microsoft.com/office/drawing/2014/main" id="{46C13A07-3203-A4EA-762C-6BF20CE3FD99}"/>
              </a:ext>
            </a:extLst>
          </p:cNvPr>
          <p:cNvGrpSpPr/>
          <p:nvPr/>
        </p:nvGrpSpPr>
        <p:grpSpPr>
          <a:xfrm>
            <a:off x="4215232" y="3524444"/>
            <a:ext cx="695828" cy="1155995"/>
            <a:chOff x="5538375" y="1321450"/>
            <a:chExt cx="290025" cy="481825"/>
          </a:xfrm>
        </p:grpSpPr>
        <p:sp>
          <p:nvSpPr>
            <p:cNvPr id="221" name="Google Shape;751;p48">
              <a:extLst>
                <a:ext uri="{FF2B5EF4-FFF2-40B4-BE49-F238E27FC236}">
                  <a16:creationId xmlns:a16="http://schemas.microsoft.com/office/drawing/2014/main" id="{36A68AD5-6328-0F13-2207-5CFB265513FD}"/>
                </a:ext>
              </a:extLst>
            </p:cNvPr>
            <p:cNvSpPr/>
            <p:nvPr/>
          </p:nvSpPr>
          <p:spPr>
            <a:xfrm>
              <a:off x="5754325" y="1339750"/>
              <a:ext cx="44325" cy="73675"/>
            </a:xfrm>
            <a:custGeom>
              <a:avLst/>
              <a:gdLst/>
              <a:ahLst/>
              <a:cxnLst/>
              <a:rect l="l" t="t" r="r" b="b"/>
              <a:pathLst>
                <a:path w="1773" h="2947" extrusionOk="0">
                  <a:moveTo>
                    <a:pt x="399" y="1"/>
                  </a:moveTo>
                  <a:cubicBezTo>
                    <a:pt x="318" y="1"/>
                    <a:pt x="237" y="24"/>
                    <a:pt x="158" y="60"/>
                  </a:cubicBezTo>
                  <a:cubicBezTo>
                    <a:pt x="19" y="123"/>
                    <a:pt x="1" y="174"/>
                    <a:pt x="35" y="331"/>
                  </a:cubicBezTo>
                  <a:cubicBezTo>
                    <a:pt x="128" y="751"/>
                    <a:pt x="176" y="1173"/>
                    <a:pt x="133" y="1604"/>
                  </a:cubicBezTo>
                  <a:cubicBezTo>
                    <a:pt x="122" y="1703"/>
                    <a:pt x="130" y="1806"/>
                    <a:pt x="130" y="1931"/>
                  </a:cubicBezTo>
                  <a:cubicBezTo>
                    <a:pt x="581" y="2255"/>
                    <a:pt x="1043" y="2588"/>
                    <a:pt x="1545" y="2947"/>
                  </a:cubicBezTo>
                  <a:cubicBezTo>
                    <a:pt x="1599" y="2801"/>
                    <a:pt x="1648" y="2704"/>
                    <a:pt x="1671" y="2600"/>
                  </a:cubicBezTo>
                  <a:cubicBezTo>
                    <a:pt x="1773" y="2138"/>
                    <a:pt x="1761" y="1679"/>
                    <a:pt x="1689" y="1208"/>
                  </a:cubicBezTo>
                  <a:cubicBezTo>
                    <a:pt x="1626" y="793"/>
                    <a:pt x="1414" y="510"/>
                    <a:pt x="1076" y="298"/>
                  </a:cubicBezTo>
                  <a:cubicBezTo>
                    <a:pt x="922" y="202"/>
                    <a:pt x="751" y="132"/>
                    <a:pt x="589" y="48"/>
                  </a:cubicBezTo>
                  <a:cubicBezTo>
                    <a:pt x="526" y="15"/>
                    <a:pt x="462" y="1"/>
                    <a:pt x="399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52;p48">
              <a:extLst>
                <a:ext uri="{FF2B5EF4-FFF2-40B4-BE49-F238E27FC236}">
                  <a16:creationId xmlns:a16="http://schemas.microsoft.com/office/drawing/2014/main" id="{67474938-A86D-C870-DF1E-726ACB3E72F0}"/>
                </a:ext>
              </a:extLst>
            </p:cNvPr>
            <p:cNvSpPr/>
            <p:nvPr/>
          </p:nvSpPr>
          <p:spPr>
            <a:xfrm>
              <a:off x="5542925" y="1325625"/>
              <a:ext cx="279325" cy="473725"/>
            </a:xfrm>
            <a:custGeom>
              <a:avLst/>
              <a:gdLst/>
              <a:ahLst/>
              <a:cxnLst/>
              <a:rect l="l" t="t" r="r" b="b"/>
              <a:pathLst>
                <a:path w="11173" h="18949" extrusionOk="0">
                  <a:moveTo>
                    <a:pt x="7057" y="0"/>
                  </a:moveTo>
                  <a:cubicBezTo>
                    <a:pt x="7016" y="0"/>
                    <a:pt x="6976" y="4"/>
                    <a:pt x="6935" y="11"/>
                  </a:cubicBezTo>
                  <a:cubicBezTo>
                    <a:pt x="6550" y="83"/>
                    <a:pt x="6161" y="154"/>
                    <a:pt x="5802" y="329"/>
                  </a:cubicBezTo>
                  <a:cubicBezTo>
                    <a:pt x="5595" y="430"/>
                    <a:pt x="5471" y="592"/>
                    <a:pt x="5436" y="812"/>
                  </a:cubicBezTo>
                  <a:cubicBezTo>
                    <a:pt x="5412" y="964"/>
                    <a:pt x="5444" y="1126"/>
                    <a:pt x="5415" y="1276"/>
                  </a:cubicBezTo>
                  <a:cubicBezTo>
                    <a:pt x="5370" y="1507"/>
                    <a:pt x="5460" y="1686"/>
                    <a:pt x="5577" y="1866"/>
                  </a:cubicBezTo>
                  <a:cubicBezTo>
                    <a:pt x="5789" y="2196"/>
                    <a:pt x="5931" y="2556"/>
                    <a:pt x="6008" y="2938"/>
                  </a:cubicBezTo>
                  <a:cubicBezTo>
                    <a:pt x="6051" y="3158"/>
                    <a:pt x="6068" y="3383"/>
                    <a:pt x="6114" y="3602"/>
                  </a:cubicBezTo>
                  <a:cubicBezTo>
                    <a:pt x="6272" y="4352"/>
                    <a:pt x="6439" y="5102"/>
                    <a:pt x="6598" y="5852"/>
                  </a:cubicBezTo>
                  <a:cubicBezTo>
                    <a:pt x="6647" y="6085"/>
                    <a:pt x="6694" y="6325"/>
                    <a:pt x="6607" y="6556"/>
                  </a:cubicBezTo>
                  <a:cubicBezTo>
                    <a:pt x="6493" y="6867"/>
                    <a:pt x="6317" y="7143"/>
                    <a:pt x="6081" y="7374"/>
                  </a:cubicBezTo>
                  <a:cubicBezTo>
                    <a:pt x="5955" y="7496"/>
                    <a:pt x="5804" y="7570"/>
                    <a:pt x="5634" y="7570"/>
                  </a:cubicBezTo>
                  <a:cubicBezTo>
                    <a:pt x="5585" y="7570"/>
                    <a:pt x="5534" y="7564"/>
                    <a:pt x="5481" y="7551"/>
                  </a:cubicBezTo>
                  <a:cubicBezTo>
                    <a:pt x="5429" y="7537"/>
                    <a:pt x="5372" y="7522"/>
                    <a:pt x="5390" y="7435"/>
                  </a:cubicBezTo>
                  <a:cubicBezTo>
                    <a:pt x="5428" y="7433"/>
                    <a:pt x="5468" y="7424"/>
                    <a:pt x="5508" y="7424"/>
                  </a:cubicBezTo>
                  <a:cubicBezTo>
                    <a:pt x="5514" y="7424"/>
                    <a:pt x="5519" y="7424"/>
                    <a:pt x="5525" y="7425"/>
                  </a:cubicBezTo>
                  <a:cubicBezTo>
                    <a:pt x="5540" y="7426"/>
                    <a:pt x="5555" y="7426"/>
                    <a:pt x="5570" y="7426"/>
                  </a:cubicBezTo>
                  <a:cubicBezTo>
                    <a:pt x="5804" y="7426"/>
                    <a:pt x="5979" y="7316"/>
                    <a:pt x="6108" y="7119"/>
                  </a:cubicBezTo>
                  <a:cubicBezTo>
                    <a:pt x="6179" y="7011"/>
                    <a:pt x="6251" y="6903"/>
                    <a:pt x="6322" y="6796"/>
                  </a:cubicBezTo>
                  <a:cubicBezTo>
                    <a:pt x="6482" y="6550"/>
                    <a:pt x="6535" y="6283"/>
                    <a:pt x="6478" y="5996"/>
                  </a:cubicBezTo>
                  <a:cubicBezTo>
                    <a:pt x="6272" y="4985"/>
                    <a:pt x="6071" y="3972"/>
                    <a:pt x="5859" y="2962"/>
                  </a:cubicBezTo>
                  <a:cubicBezTo>
                    <a:pt x="5712" y="2262"/>
                    <a:pt x="5307" y="1683"/>
                    <a:pt x="4940" y="1088"/>
                  </a:cubicBezTo>
                  <a:cubicBezTo>
                    <a:pt x="4830" y="912"/>
                    <a:pt x="4643" y="831"/>
                    <a:pt x="4442" y="831"/>
                  </a:cubicBezTo>
                  <a:cubicBezTo>
                    <a:pt x="4432" y="831"/>
                    <a:pt x="4421" y="831"/>
                    <a:pt x="4410" y="832"/>
                  </a:cubicBezTo>
                  <a:cubicBezTo>
                    <a:pt x="4063" y="848"/>
                    <a:pt x="3721" y="907"/>
                    <a:pt x="3394" y="1030"/>
                  </a:cubicBezTo>
                  <a:cubicBezTo>
                    <a:pt x="3198" y="1105"/>
                    <a:pt x="3034" y="1223"/>
                    <a:pt x="2916" y="1398"/>
                  </a:cubicBezTo>
                  <a:cubicBezTo>
                    <a:pt x="2821" y="1537"/>
                    <a:pt x="2739" y="1683"/>
                    <a:pt x="2740" y="1875"/>
                  </a:cubicBezTo>
                  <a:cubicBezTo>
                    <a:pt x="3223" y="2040"/>
                    <a:pt x="3487" y="2425"/>
                    <a:pt x="3718" y="2841"/>
                  </a:cubicBezTo>
                  <a:cubicBezTo>
                    <a:pt x="3745" y="2889"/>
                    <a:pt x="3772" y="2935"/>
                    <a:pt x="3796" y="2985"/>
                  </a:cubicBezTo>
                  <a:cubicBezTo>
                    <a:pt x="4134" y="3626"/>
                    <a:pt x="4344" y="4317"/>
                    <a:pt x="4583" y="4996"/>
                  </a:cubicBezTo>
                  <a:cubicBezTo>
                    <a:pt x="4763" y="5506"/>
                    <a:pt x="4878" y="6040"/>
                    <a:pt x="5013" y="6566"/>
                  </a:cubicBezTo>
                  <a:cubicBezTo>
                    <a:pt x="5090" y="6868"/>
                    <a:pt x="5174" y="7176"/>
                    <a:pt x="5151" y="7491"/>
                  </a:cubicBezTo>
                  <a:cubicBezTo>
                    <a:pt x="5119" y="7900"/>
                    <a:pt x="4913" y="8134"/>
                    <a:pt x="4563" y="8134"/>
                  </a:cubicBezTo>
                  <a:cubicBezTo>
                    <a:pt x="4515" y="8134"/>
                    <a:pt x="4464" y="8130"/>
                    <a:pt x="4411" y="8121"/>
                  </a:cubicBezTo>
                  <a:cubicBezTo>
                    <a:pt x="4012" y="8055"/>
                    <a:pt x="3616" y="7947"/>
                    <a:pt x="3273" y="7704"/>
                  </a:cubicBezTo>
                  <a:cubicBezTo>
                    <a:pt x="2992" y="7504"/>
                    <a:pt x="2746" y="7273"/>
                    <a:pt x="2546" y="6994"/>
                  </a:cubicBezTo>
                  <a:cubicBezTo>
                    <a:pt x="2443" y="6852"/>
                    <a:pt x="2344" y="6703"/>
                    <a:pt x="2261" y="6547"/>
                  </a:cubicBezTo>
                  <a:cubicBezTo>
                    <a:pt x="1856" y="5779"/>
                    <a:pt x="1559" y="4972"/>
                    <a:pt x="1411" y="4113"/>
                  </a:cubicBezTo>
                  <a:cubicBezTo>
                    <a:pt x="1396" y="4026"/>
                    <a:pt x="1367" y="3935"/>
                    <a:pt x="1433" y="3843"/>
                  </a:cubicBezTo>
                  <a:cubicBezTo>
                    <a:pt x="1472" y="3882"/>
                    <a:pt x="1496" y="3924"/>
                    <a:pt x="1508" y="3969"/>
                  </a:cubicBezTo>
                  <a:cubicBezTo>
                    <a:pt x="1622" y="4415"/>
                    <a:pt x="1712" y="4871"/>
                    <a:pt x="1853" y="5309"/>
                  </a:cubicBezTo>
                  <a:cubicBezTo>
                    <a:pt x="2051" y="5926"/>
                    <a:pt x="2323" y="6509"/>
                    <a:pt x="2731" y="7024"/>
                  </a:cubicBezTo>
                  <a:cubicBezTo>
                    <a:pt x="3190" y="7605"/>
                    <a:pt x="3798" y="7890"/>
                    <a:pt x="4515" y="7978"/>
                  </a:cubicBezTo>
                  <a:cubicBezTo>
                    <a:pt x="4537" y="7981"/>
                    <a:pt x="4559" y="7983"/>
                    <a:pt x="4579" y="7983"/>
                  </a:cubicBezTo>
                  <a:cubicBezTo>
                    <a:pt x="4727" y="7983"/>
                    <a:pt x="4841" y="7909"/>
                    <a:pt x="4919" y="7767"/>
                  </a:cubicBezTo>
                  <a:cubicBezTo>
                    <a:pt x="4980" y="7653"/>
                    <a:pt x="4991" y="7537"/>
                    <a:pt x="4992" y="7411"/>
                  </a:cubicBezTo>
                  <a:cubicBezTo>
                    <a:pt x="4994" y="7012"/>
                    <a:pt x="4880" y="6636"/>
                    <a:pt x="4782" y="6253"/>
                  </a:cubicBezTo>
                  <a:cubicBezTo>
                    <a:pt x="4535" y="5291"/>
                    <a:pt x="4233" y="4346"/>
                    <a:pt x="3840" y="3434"/>
                  </a:cubicBezTo>
                  <a:cubicBezTo>
                    <a:pt x="3679" y="3064"/>
                    <a:pt x="3498" y="2706"/>
                    <a:pt x="3232" y="2400"/>
                  </a:cubicBezTo>
                  <a:cubicBezTo>
                    <a:pt x="3138" y="2289"/>
                    <a:pt x="3024" y="2176"/>
                    <a:pt x="2893" y="2118"/>
                  </a:cubicBezTo>
                  <a:cubicBezTo>
                    <a:pt x="2707" y="2037"/>
                    <a:pt x="2501" y="1990"/>
                    <a:pt x="2299" y="1957"/>
                  </a:cubicBezTo>
                  <a:cubicBezTo>
                    <a:pt x="2251" y="1949"/>
                    <a:pt x="2203" y="1945"/>
                    <a:pt x="2155" y="1945"/>
                  </a:cubicBezTo>
                  <a:cubicBezTo>
                    <a:pt x="1972" y="1945"/>
                    <a:pt x="1797" y="2005"/>
                    <a:pt x="1643" y="2119"/>
                  </a:cubicBezTo>
                  <a:cubicBezTo>
                    <a:pt x="1397" y="2302"/>
                    <a:pt x="1160" y="2494"/>
                    <a:pt x="920" y="2682"/>
                  </a:cubicBezTo>
                  <a:cubicBezTo>
                    <a:pt x="627" y="2910"/>
                    <a:pt x="419" y="3198"/>
                    <a:pt x="287" y="3542"/>
                  </a:cubicBezTo>
                  <a:cubicBezTo>
                    <a:pt x="125" y="3965"/>
                    <a:pt x="47" y="4406"/>
                    <a:pt x="41" y="4857"/>
                  </a:cubicBezTo>
                  <a:cubicBezTo>
                    <a:pt x="36" y="5150"/>
                    <a:pt x="50" y="5443"/>
                    <a:pt x="35" y="5735"/>
                  </a:cubicBezTo>
                  <a:cubicBezTo>
                    <a:pt x="0" y="6518"/>
                    <a:pt x="137" y="7278"/>
                    <a:pt x="341" y="8029"/>
                  </a:cubicBezTo>
                  <a:cubicBezTo>
                    <a:pt x="405" y="8265"/>
                    <a:pt x="470" y="8504"/>
                    <a:pt x="563" y="8727"/>
                  </a:cubicBezTo>
                  <a:cubicBezTo>
                    <a:pt x="899" y="9524"/>
                    <a:pt x="1346" y="10250"/>
                    <a:pt x="1972" y="10856"/>
                  </a:cubicBezTo>
                  <a:cubicBezTo>
                    <a:pt x="2147" y="11026"/>
                    <a:pt x="2323" y="11197"/>
                    <a:pt x="2497" y="11369"/>
                  </a:cubicBezTo>
                  <a:cubicBezTo>
                    <a:pt x="2534" y="11405"/>
                    <a:pt x="2566" y="11447"/>
                    <a:pt x="2608" y="11497"/>
                  </a:cubicBezTo>
                  <a:cubicBezTo>
                    <a:pt x="2582" y="11506"/>
                    <a:pt x="2558" y="11510"/>
                    <a:pt x="2537" y="11510"/>
                  </a:cubicBezTo>
                  <a:cubicBezTo>
                    <a:pt x="2450" y="11510"/>
                    <a:pt x="2400" y="11443"/>
                    <a:pt x="2350" y="11393"/>
                  </a:cubicBezTo>
                  <a:cubicBezTo>
                    <a:pt x="2120" y="11171"/>
                    <a:pt x="1897" y="10943"/>
                    <a:pt x="1669" y="10720"/>
                  </a:cubicBezTo>
                  <a:cubicBezTo>
                    <a:pt x="1640" y="10690"/>
                    <a:pt x="1600" y="10673"/>
                    <a:pt x="1546" y="10639"/>
                  </a:cubicBezTo>
                  <a:lnTo>
                    <a:pt x="1546" y="10639"/>
                  </a:lnTo>
                  <a:cubicBezTo>
                    <a:pt x="1550" y="10688"/>
                    <a:pt x="1547" y="10709"/>
                    <a:pt x="1556" y="10726"/>
                  </a:cubicBezTo>
                  <a:cubicBezTo>
                    <a:pt x="1744" y="11087"/>
                    <a:pt x="1945" y="11428"/>
                    <a:pt x="2273" y="11699"/>
                  </a:cubicBezTo>
                  <a:cubicBezTo>
                    <a:pt x="2791" y="12124"/>
                    <a:pt x="3375" y="12390"/>
                    <a:pt x="4012" y="12559"/>
                  </a:cubicBezTo>
                  <a:cubicBezTo>
                    <a:pt x="4053" y="12570"/>
                    <a:pt x="4093" y="12582"/>
                    <a:pt x="4135" y="12592"/>
                  </a:cubicBezTo>
                  <a:cubicBezTo>
                    <a:pt x="4064" y="12615"/>
                    <a:pt x="3994" y="12625"/>
                    <a:pt x="3926" y="12625"/>
                  </a:cubicBezTo>
                  <a:cubicBezTo>
                    <a:pt x="3848" y="12625"/>
                    <a:pt x="3771" y="12613"/>
                    <a:pt x="3696" y="12594"/>
                  </a:cubicBezTo>
                  <a:cubicBezTo>
                    <a:pt x="3130" y="12456"/>
                    <a:pt x="2627" y="12195"/>
                    <a:pt x="2200" y="11798"/>
                  </a:cubicBezTo>
                  <a:cubicBezTo>
                    <a:pt x="2159" y="11759"/>
                    <a:pt x="2111" y="11728"/>
                    <a:pt x="2051" y="11683"/>
                  </a:cubicBezTo>
                  <a:cubicBezTo>
                    <a:pt x="2036" y="12082"/>
                    <a:pt x="2011" y="12448"/>
                    <a:pt x="2009" y="12814"/>
                  </a:cubicBezTo>
                  <a:cubicBezTo>
                    <a:pt x="2005" y="14462"/>
                    <a:pt x="2006" y="16108"/>
                    <a:pt x="2009" y="17754"/>
                  </a:cubicBezTo>
                  <a:cubicBezTo>
                    <a:pt x="2009" y="17883"/>
                    <a:pt x="2029" y="18010"/>
                    <a:pt x="2033" y="18141"/>
                  </a:cubicBezTo>
                  <a:cubicBezTo>
                    <a:pt x="2038" y="18222"/>
                    <a:pt x="2072" y="18274"/>
                    <a:pt x="2140" y="18322"/>
                  </a:cubicBezTo>
                  <a:cubicBezTo>
                    <a:pt x="2383" y="18496"/>
                    <a:pt x="2657" y="18598"/>
                    <a:pt x="2947" y="18646"/>
                  </a:cubicBezTo>
                  <a:cubicBezTo>
                    <a:pt x="3463" y="18732"/>
                    <a:pt x="3981" y="18816"/>
                    <a:pt x="4500" y="18873"/>
                  </a:cubicBezTo>
                  <a:cubicBezTo>
                    <a:pt x="4938" y="18922"/>
                    <a:pt x="5375" y="18948"/>
                    <a:pt x="5812" y="18948"/>
                  </a:cubicBezTo>
                  <a:cubicBezTo>
                    <a:pt x="6521" y="18948"/>
                    <a:pt x="7227" y="18879"/>
                    <a:pt x="7928" y="18729"/>
                  </a:cubicBezTo>
                  <a:cubicBezTo>
                    <a:pt x="8059" y="18702"/>
                    <a:pt x="8181" y="18630"/>
                    <a:pt x="8299" y="18564"/>
                  </a:cubicBezTo>
                  <a:cubicBezTo>
                    <a:pt x="8440" y="18484"/>
                    <a:pt x="8497" y="18360"/>
                    <a:pt x="8493" y="18190"/>
                  </a:cubicBezTo>
                  <a:cubicBezTo>
                    <a:pt x="8482" y="17871"/>
                    <a:pt x="8490" y="17550"/>
                    <a:pt x="8496" y="17232"/>
                  </a:cubicBezTo>
                  <a:cubicBezTo>
                    <a:pt x="8520" y="16294"/>
                    <a:pt x="8554" y="15356"/>
                    <a:pt x="8571" y="14418"/>
                  </a:cubicBezTo>
                  <a:cubicBezTo>
                    <a:pt x="8592" y="13297"/>
                    <a:pt x="8595" y="12175"/>
                    <a:pt x="8611" y="11054"/>
                  </a:cubicBezTo>
                  <a:cubicBezTo>
                    <a:pt x="8622" y="10528"/>
                    <a:pt x="8772" y="10050"/>
                    <a:pt x="9154" y="9665"/>
                  </a:cubicBezTo>
                  <a:cubicBezTo>
                    <a:pt x="9486" y="9333"/>
                    <a:pt x="9806" y="8990"/>
                    <a:pt x="10139" y="8660"/>
                  </a:cubicBezTo>
                  <a:cubicBezTo>
                    <a:pt x="10269" y="8531"/>
                    <a:pt x="10362" y="8391"/>
                    <a:pt x="10413" y="8215"/>
                  </a:cubicBezTo>
                  <a:cubicBezTo>
                    <a:pt x="10472" y="8014"/>
                    <a:pt x="10542" y="7813"/>
                    <a:pt x="10605" y="7614"/>
                  </a:cubicBezTo>
                  <a:cubicBezTo>
                    <a:pt x="10770" y="7098"/>
                    <a:pt x="11027" y="6613"/>
                    <a:pt x="11118" y="6071"/>
                  </a:cubicBezTo>
                  <a:cubicBezTo>
                    <a:pt x="11154" y="5860"/>
                    <a:pt x="11172" y="5653"/>
                    <a:pt x="11138" y="5443"/>
                  </a:cubicBezTo>
                  <a:cubicBezTo>
                    <a:pt x="11112" y="5290"/>
                    <a:pt x="11069" y="5138"/>
                    <a:pt x="11034" y="4987"/>
                  </a:cubicBezTo>
                  <a:lnTo>
                    <a:pt x="11036" y="4987"/>
                  </a:lnTo>
                  <a:cubicBezTo>
                    <a:pt x="10974" y="4715"/>
                    <a:pt x="10851" y="4472"/>
                    <a:pt x="10656" y="4275"/>
                  </a:cubicBezTo>
                  <a:cubicBezTo>
                    <a:pt x="10487" y="4101"/>
                    <a:pt x="10307" y="3932"/>
                    <a:pt x="10110" y="3786"/>
                  </a:cubicBezTo>
                  <a:cubicBezTo>
                    <a:pt x="9580" y="3393"/>
                    <a:pt x="9037" y="3019"/>
                    <a:pt x="8505" y="2629"/>
                  </a:cubicBezTo>
                  <a:cubicBezTo>
                    <a:pt x="8281" y="2466"/>
                    <a:pt x="8068" y="2284"/>
                    <a:pt x="7856" y="2104"/>
                  </a:cubicBezTo>
                  <a:cubicBezTo>
                    <a:pt x="7634" y="1915"/>
                    <a:pt x="7426" y="1710"/>
                    <a:pt x="7198" y="1527"/>
                  </a:cubicBezTo>
                  <a:cubicBezTo>
                    <a:pt x="7122" y="1466"/>
                    <a:pt x="7058" y="1436"/>
                    <a:pt x="7001" y="1436"/>
                  </a:cubicBezTo>
                  <a:cubicBezTo>
                    <a:pt x="6913" y="1436"/>
                    <a:pt x="6840" y="1508"/>
                    <a:pt x="6761" y="1647"/>
                  </a:cubicBezTo>
                  <a:cubicBezTo>
                    <a:pt x="6739" y="1687"/>
                    <a:pt x="6722" y="1735"/>
                    <a:pt x="6713" y="1782"/>
                  </a:cubicBezTo>
                  <a:cubicBezTo>
                    <a:pt x="6617" y="2272"/>
                    <a:pt x="6623" y="2755"/>
                    <a:pt x="6841" y="3218"/>
                  </a:cubicBezTo>
                  <a:cubicBezTo>
                    <a:pt x="6988" y="3531"/>
                    <a:pt x="7141" y="3843"/>
                    <a:pt x="7294" y="4154"/>
                  </a:cubicBezTo>
                  <a:cubicBezTo>
                    <a:pt x="7321" y="4208"/>
                    <a:pt x="7352" y="4262"/>
                    <a:pt x="7393" y="4307"/>
                  </a:cubicBezTo>
                  <a:cubicBezTo>
                    <a:pt x="7600" y="4542"/>
                    <a:pt x="7798" y="4785"/>
                    <a:pt x="8022" y="5003"/>
                  </a:cubicBezTo>
                  <a:cubicBezTo>
                    <a:pt x="8355" y="5327"/>
                    <a:pt x="8740" y="5561"/>
                    <a:pt x="9220" y="5600"/>
                  </a:cubicBezTo>
                  <a:cubicBezTo>
                    <a:pt x="9283" y="5605"/>
                    <a:pt x="9345" y="5629"/>
                    <a:pt x="9438" y="5650"/>
                  </a:cubicBezTo>
                  <a:cubicBezTo>
                    <a:pt x="9358" y="5725"/>
                    <a:pt x="9278" y="5746"/>
                    <a:pt x="9196" y="5746"/>
                  </a:cubicBezTo>
                  <a:cubicBezTo>
                    <a:pt x="9094" y="5746"/>
                    <a:pt x="8989" y="5713"/>
                    <a:pt x="8881" y="5713"/>
                  </a:cubicBezTo>
                  <a:cubicBezTo>
                    <a:pt x="8862" y="5713"/>
                    <a:pt x="8844" y="5714"/>
                    <a:pt x="8826" y="5716"/>
                  </a:cubicBezTo>
                  <a:cubicBezTo>
                    <a:pt x="8889" y="5801"/>
                    <a:pt x="8931" y="5867"/>
                    <a:pt x="8982" y="5926"/>
                  </a:cubicBezTo>
                  <a:cubicBezTo>
                    <a:pt x="9076" y="6032"/>
                    <a:pt x="9180" y="6131"/>
                    <a:pt x="9274" y="6238"/>
                  </a:cubicBezTo>
                  <a:cubicBezTo>
                    <a:pt x="9300" y="6266"/>
                    <a:pt x="9304" y="6313"/>
                    <a:pt x="9319" y="6352"/>
                  </a:cubicBezTo>
                  <a:cubicBezTo>
                    <a:pt x="9307" y="6359"/>
                    <a:pt x="9297" y="6367"/>
                    <a:pt x="9285" y="6376"/>
                  </a:cubicBezTo>
                  <a:cubicBezTo>
                    <a:pt x="9141" y="6259"/>
                    <a:pt x="8997" y="6142"/>
                    <a:pt x="8835" y="6010"/>
                  </a:cubicBezTo>
                  <a:cubicBezTo>
                    <a:pt x="8811" y="6115"/>
                    <a:pt x="8797" y="6188"/>
                    <a:pt x="8778" y="6260"/>
                  </a:cubicBezTo>
                  <a:cubicBezTo>
                    <a:pt x="8761" y="6326"/>
                    <a:pt x="8767" y="6407"/>
                    <a:pt x="8673" y="6451"/>
                  </a:cubicBezTo>
                  <a:cubicBezTo>
                    <a:pt x="8670" y="6404"/>
                    <a:pt x="8667" y="6371"/>
                    <a:pt x="8667" y="6340"/>
                  </a:cubicBezTo>
                  <a:cubicBezTo>
                    <a:pt x="8668" y="6199"/>
                    <a:pt x="8683" y="6056"/>
                    <a:pt x="8667" y="5915"/>
                  </a:cubicBezTo>
                  <a:cubicBezTo>
                    <a:pt x="8631" y="5609"/>
                    <a:pt x="8517" y="5497"/>
                    <a:pt x="8193" y="5419"/>
                  </a:cubicBezTo>
                  <a:cubicBezTo>
                    <a:pt x="8170" y="5488"/>
                    <a:pt x="8146" y="5557"/>
                    <a:pt x="8122" y="5627"/>
                  </a:cubicBezTo>
                  <a:cubicBezTo>
                    <a:pt x="8016" y="5965"/>
                    <a:pt x="7828" y="6251"/>
                    <a:pt x="7579" y="6502"/>
                  </a:cubicBezTo>
                  <a:cubicBezTo>
                    <a:pt x="7466" y="6613"/>
                    <a:pt x="7336" y="6678"/>
                    <a:pt x="7183" y="6693"/>
                  </a:cubicBezTo>
                  <a:cubicBezTo>
                    <a:pt x="7114" y="6700"/>
                    <a:pt x="7044" y="6702"/>
                    <a:pt x="6974" y="6702"/>
                  </a:cubicBezTo>
                  <a:cubicBezTo>
                    <a:pt x="6915" y="6702"/>
                    <a:pt x="6856" y="6701"/>
                    <a:pt x="6797" y="6699"/>
                  </a:cubicBezTo>
                  <a:cubicBezTo>
                    <a:pt x="6764" y="6699"/>
                    <a:pt x="6731" y="6670"/>
                    <a:pt x="6686" y="6649"/>
                  </a:cubicBezTo>
                  <a:cubicBezTo>
                    <a:pt x="6754" y="6587"/>
                    <a:pt x="6825" y="6574"/>
                    <a:pt x="6895" y="6574"/>
                  </a:cubicBezTo>
                  <a:cubicBezTo>
                    <a:pt x="6941" y="6574"/>
                    <a:pt x="6987" y="6580"/>
                    <a:pt x="7031" y="6580"/>
                  </a:cubicBezTo>
                  <a:cubicBezTo>
                    <a:pt x="7210" y="6578"/>
                    <a:pt x="7369" y="6530"/>
                    <a:pt x="7492" y="6400"/>
                  </a:cubicBezTo>
                  <a:cubicBezTo>
                    <a:pt x="7751" y="6124"/>
                    <a:pt x="7942" y="5804"/>
                    <a:pt x="8038" y="5434"/>
                  </a:cubicBezTo>
                  <a:cubicBezTo>
                    <a:pt x="8065" y="5335"/>
                    <a:pt x="8049" y="5251"/>
                    <a:pt x="7969" y="5176"/>
                  </a:cubicBezTo>
                  <a:cubicBezTo>
                    <a:pt x="7885" y="5098"/>
                    <a:pt x="7814" y="5005"/>
                    <a:pt x="7732" y="4924"/>
                  </a:cubicBezTo>
                  <a:cubicBezTo>
                    <a:pt x="7213" y="4409"/>
                    <a:pt x="6866" y="3797"/>
                    <a:pt x="6647" y="3102"/>
                  </a:cubicBezTo>
                  <a:cubicBezTo>
                    <a:pt x="6502" y="2637"/>
                    <a:pt x="6463" y="2173"/>
                    <a:pt x="6580" y="1698"/>
                  </a:cubicBezTo>
                  <a:cubicBezTo>
                    <a:pt x="6614" y="1558"/>
                    <a:pt x="6683" y="1447"/>
                    <a:pt x="6791" y="1357"/>
                  </a:cubicBezTo>
                  <a:cubicBezTo>
                    <a:pt x="6854" y="1305"/>
                    <a:pt x="6920" y="1274"/>
                    <a:pt x="6988" y="1274"/>
                  </a:cubicBezTo>
                  <a:cubicBezTo>
                    <a:pt x="7034" y="1274"/>
                    <a:pt x="7081" y="1289"/>
                    <a:pt x="7129" y="1321"/>
                  </a:cubicBezTo>
                  <a:cubicBezTo>
                    <a:pt x="7280" y="1422"/>
                    <a:pt x="7429" y="1528"/>
                    <a:pt x="7568" y="1645"/>
                  </a:cubicBezTo>
                  <a:cubicBezTo>
                    <a:pt x="7793" y="1842"/>
                    <a:pt x="8008" y="2050"/>
                    <a:pt x="8232" y="2250"/>
                  </a:cubicBezTo>
                  <a:cubicBezTo>
                    <a:pt x="8277" y="2290"/>
                    <a:pt x="8340" y="2313"/>
                    <a:pt x="8418" y="2355"/>
                  </a:cubicBezTo>
                  <a:cubicBezTo>
                    <a:pt x="8479" y="2010"/>
                    <a:pt x="8452" y="1288"/>
                    <a:pt x="8374" y="1055"/>
                  </a:cubicBezTo>
                  <a:cubicBezTo>
                    <a:pt x="8340" y="955"/>
                    <a:pt x="8299" y="841"/>
                    <a:pt x="8226" y="770"/>
                  </a:cubicBezTo>
                  <a:cubicBezTo>
                    <a:pt x="8011" y="563"/>
                    <a:pt x="7786" y="364"/>
                    <a:pt x="7550" y="182"/>
                  </a:cubicBezTo>
                  <a:cubicBezTo>
                    <a:pt x="7407" y="71"/>
                    <a:pt x="7236" y="0"/>
                    <a:pt x="7057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53;p48">
              <a:extLst>
                <a:ext uri="{FF2B5EF4-FFF2-40B4-BE49-F238E27FC236}">
                  <a16:creationId xmlns:a16="http://schemas.microsoft.com/office/drawing/2014/main" id="{98CE7FCC-3BBE-26CF-4AF0-E30C848F5BB9}"/>
                </a:ext>
              </a:extLst>
            </p:cNvPr>
            <p:cNvSpPr/>
            <p:nvPr/>
          </p:nvSpPr>
          <p:spPr>
            <a:xfrm>
              <a:off x="5538375" y="1321450"/>
              <a:ext cx="290025" cy="481825"/>
            </a:xfrm>
            <a:custGeom>
              <a:avLst/>
              <a:gdLst/>
              <a:ahLst/>
              <a:cxnLst/>
              <a:rect l="l" t="t" r="r" b="b"/>
              <a:pathLst>
                <a:path w="11601" h="19273" extrusionOk="0">
                  <a:moveTo>
                    <a:pt x="9038" y="733"/>
                  </a:moveTo>
                  <a:cubicBezTo>
                    <a:pt x="9101" y="733"/>
                    <a:pt x="9164" y="747"/>
                    <a:pt x="9227" y="780"/>
                  </a:cubicBezTo>
                  <a:cubicBezTo>
                    <a:pt x="9389" y="864"/>
                    <a:pt x="9560" y="934"/>
                    <a:pt x="9714" y="1030"/>
                  </a:cubicBezTo>
                  <a:cubicBezTo>
                    <a:pt x="10052" y="1242"/>
                    <a:pt x="10264" y="1525"/>
                    <a:pt x="10327" y="1940"/>
                  </a:cubicBezTo>
                  <a:cubicBezTo>
                    <a:pt x="10399" y="2411"/>
                    <a:pt x="10411" y="2870"/>
                    <a:pt x="10309" y="3332"/>
                  </a:cubicBezTo>
                  <a:cubicBezTo>
                    <a:pt x="10286" y="3436"/>
                    <a:pt x="10237" y="3533"/>
                    <a:pt x="10183" y="3679"/>
                  </a:cubicBezTo>
                  <a:cubicBezTo>
                    <a:pt x="9681" y="3320"/>
                    <a:pt x="9219" y="2987"/>
                    <a:pt x="8769" y="2663"/>
                  </a:cubicBezTo>
                  <a:cubicBezTo>
                    <a:pt x="8769" y="2538"/>
                    <a:pt x="8760" y="2435"/>
                    <a:pt x="8771" y="2336"/>
                  </a:cubicBezTo>
                  <a:cubicBezTo>
                    <a:pt x="8814" y="1905"/>
                    <a:pt x="8766" y="1483"/>
                    <a:pt x="8673" y="1063"/>
                  </a:cubicBezTo>
                  <a:cubicBezTo>
                    <a:pt x="8639" y="906"/>
                    <a:pt x="8657" y="855"/>
                    <a:pt x="8796" y="792"/>
                  </a:cubicBezTo>
                  <a:cubicBezTo>
                    <a:pt x="8876" y="756"/>
                    <a:pt x="8957" y="733"/>
                    <a:pt x="9038" y="733"/>
                  </a:cubicBezTo>
                  <a:close/>
                  <a:moveTo>
                    <a:pt x="7239" y="167"/>
                  </a:moveTo>
                  <a:cubicBezTo>
                    <a:pt x="7418" y="167"/>
                    <a:pt x="7589" y="238"/>
                    <a:pt x="7732" y="349"/>
                  </a:cubicBezTo>
                  <a:cubicBezTo>
                    <a:pt x="7969" y="531"/>
                    <a:pt x="8195" y="730"/>
                    <a:pt x="8408" y="937"/>
                  </a:cubicBezTo>
                  <a:cubicBezTo>
                    <a:pt x="8481" y="1008"/>
                    <a:pt x="8522" y="1122"/>
                    <a:pt x="8556" y="1222"/>
                  </a:cubicBezTo>
                  <a:cubicBezTo>
                    <a:pt x="8636" y="1455"/>
                    <a:pt x="8663" y="2177"/>
                    <a:pt x="8600" y="2522"/>
                  </a:cubicBezTo>
                  <a:cubicBezTo>
                    <a:pt x="8522" y="2480"/>
                    <a:pt x="8460" y="2457"/>
                    <a:pt x="8414" y="2417"/>
                  </a:cubicBezTo>
                  <a:cubicBezTo>
                    <a:pt x="8190" y="2217"/>
                    <a:pt x="7975" y="2009"/>
                    <a:pt x="7750" y="1812"/>
                  </a:cubicBezTo>
                  <a:cubicBezTo>
                    <a:pt x="7612" y="1695"/>
                    <a:pt x="7462" y="1589"/>
                    <a:pt x="7311" y="1486"/>
                  </a:cubicBezTo>
                  <a:cubicBezTo>
                    <a:pt x="7264" y="1455"/>
                    <a:pt x="7217" y="1441"/>
                    <a:pt x="7171" y="1441"/>
                  </a:cubicBezTo>
                  <a:cubicBezTo>
                    <a:pt x="7102" y="1441"/>
                    <a:pt x="7036" y="1472"/>
                    <a:pt x="6973" y="1524"/>
                  </a:cubicBezTo>
                  <a:cubicBezTo>
                    <a:pt x="6865" y="1614"/>
                    <a:pt x="6796" y="1725"/>
                    <a:pt x="6762" y="1865"/>
                  </a:cubicBezTo>
                  <a:cubicBezTo>
                    <a:pt x="6645" y="2340"/>
                    <a:pt x="6684" y="2804"/>
                    <a:pt x="6829" y="3269"/>
                  </a:cubicBezTo>
                  <a:cubicBezTo>
                    <a:pt x="7050" y="3962"/>
                    <a:pt x="7396" y="4576"/>
                    <a:pt x="7915" y="5089"/>
                  </a:cubicBezTo>
                  <a:cubicBezTo>
                    <a:pt x="7998" y="5170"/>
                    <a:pt x="8067" y="5265"/>
                    <a:pt x="8153" y="5343"/>
                  </a:cubicBezTo>
                  <a:cubicBezTo>
                    <a:pt x="8232" y="5418"/>
                    <a:pt x="8247" y="5500"/>
                    <a:pt x="8222" y="5601"/>
                  </a:cubicBezTo>
                  <a:cubicBezTo>
                    <a:pt x="8124" y="5971"/>
                    <a:pt x="7933" y="6291"/>
                    <a:pt x="7674" y="6567"/>
                  </a:cubicBezTo>
                  <a:cubicBezTo>
                    <a:pt x="7551" y="6697"/>
                    <a:pt x="7392" y="6745"/>
                    <a:pt x="7213" y="6747"/>
                  </a:cubicBezTo>
                  <a:cubicBezTo>
                    <a:pt x="7169" y="6747"/>
                    <a:pt x="7124" y="6741"/>
                    <a:pt x="7077" y="6741"/>
                  </a:cubicBezTo>
                  <a:cubicBezTo>
                    <a:pt x="7008" y="6741"/>
                    <a:pt x="6937" y="6754"/>
                    <a:pt x="6868" y="6816"/>
                  </a:cubicBezTo>
                  <a:cubicBezTo>
                    <a:pt x="6915" y="6837"/>
                    <a:pt x="6946" y="6866"/>
                    <a:pt x="6979" y="6866"/>
                  </a:cubicBezTo>
                  <a:cubicBezTo>
                    <a:pt x="7041" y="6867"/>
                    <a:pt x="7103" y="6869"/>
                    <a:pt x="7164" y="6869"/>
                  </a:cubicBezTo>
                  <a:cubicBezTo>
                    <a:pt x="7232" y="6869"/>
                    <a:pt x="7300" y="6867"/>
                    <a:pt x="7366" y="6860"/>
                  </a:cubicBezTo>
                  <a:cubicBezTo>
                    <a:pt x="7518" y="6845"/>
                    <a:pt x="7650" y="6780"/>
                    <a:pt x="7762" y="6669"/>
                  </a:cubicBezTo>
                  <a:cubicBezTo>
                    <a:pt x="8011" y="6418"/>
                    <a:pt x="8198" y="6132"/>
                    <a:pt x="8306" y="5794"/>
                  </a:cubicBezTo>
                  <a:cubicBezTo>
                    <a:pt x="8328" y="5724"/>
                    <a:pt x="8352" y="5653"/>
                    <a:pt x="8375" y="5584"/>
                  </a:cubicBezTo>
                  <a:cubicBezTo>
                    <a:pt x="8700" y="5664"/>
                    <a:pt x="8813" y="5776"/>
                    <a:pt x="8849" y="6082"/>
                  </a:cubicBezTo>
                  <a:cubicBezTo>
                    <a:pt x="8865" y="6222"/>
                    <a:pt x="8850" y="6366"/>
                    <a:pt x="8850" y="6507"/>
                  </a:cubicBezTo>
                  <a:cubicBezTo>
                    <a:pt x="8850" y="6538"/>
                    <a:pt x="8853" y="6571"/>
                    <a:pt x="8856" y="6616"/>
                  </a:cubicBezTo>
                  <a:cubicBezTo>
                    <a:pt x="8951" y="6574"/>
                    <a:pt x="8943" y="6493"/>
                    <a:pt x="8961" y="6426"/>
                  </a:cubicBezTo>
                  <a:cubicBezTo>
                    <a:pt x="8979" y="6355"/>
                    <a:pt x="8994" y="6282"/>
                    <a:pt x="9017" y="6177"/>
                  </a:cubicBezTo>
                  <a:cubicBezTo>
                    <a:pt x="9180" y="6309"/>
                    <a:pt x="9324" y="6426"/>
                    <a:pt x="9467" y="6543"/>
                  </a:cubicBezTo>
                  <a:cubicBezTo>
                    <a:pt x="9479" y="6534"/>
                    <a:pt x="9491" y="6526"/>
                    <a:pt x="9503" y="6519"/>
                  </a:cubicBezTo>
                  <a:cubicBezTo>
                    <a:pt x="9488" y="6480"/>
                    <a:pt x="9482" y="6433"/>
                    <a:pt x="9458" y="6405"/>
                  </a:cubicBezTo>
                  <a:cubicBezTo>
                    <a:pt x="9362" y="6297"/>
                    <a:pt x="9260" y="6199"/>
                    <a:pt x="9164" y="6093"/>
                  </a:cubicBezTo>
                  <a:cubicBezTo>
                    <a:pt x="9113" y="6034"/>
                    <a:pt x="9072" y="5968"/>
                    <a:pt x="9008" y="5881"/>
                  </a:cubicBezTo>
                  <a:cubicBezTo>
                    <a:pt x="9025" y="5879"/>
                    <a:pt x="9042" y="5878"/>
                    <a:pt x="9059" y="5878"/>
                  </a:cubicBezTo>
                  <a:cubicBezTo>
                    <a:pt x="9170" y="5878"/>
                    <a:pt x="9275" y="5913"/>
                    <a:pt x="9379" y="5913"/>
                  </a:cubicBezTo>
                  <a:cubicBezTo>
                    <a:pt x="9461" y="5913"/>
                    <a:pt x="9541" y="5892"/>
                    <a:pt x="9621" y="5817"/>
                  </a:cubicBezTo>
                  <a:cubicBezTo>
                    <a:pt x="9527" y="5796"/>
                    <a:pt x="9465" y="5772"/>
                    <a:pt x="9402" y="5767"/>
                  </a:cubicBezTo>
                  <a:cubicBezTo>
                    <a:pt x="8922" y="5728"/>
                    <a:pt x="8538" y="5494"/>
                    <a:pt x="8205" y="5170"/>
                  </a:cubicBezTo>
                  <a:cubicBezTo>
                    <a:pt x="7981" y="4952"/>
                    <a:pt x="7782" y="4709"/>
                    <a:pt x="7575" y="4474"/>
                  </a:cubicBezTo>
                  <a:cubicBezTo>
                    <a:pt x="7534" y="4429"/>
                    <a:pt x="7503" y="4375"/>
                    <a:pt x="7476" y="4321"/>
                  </a:cubicBezTo>
                  <a:cubicBezTo>
                    <a:pt x="7324" y="4010"/>
                    <a:pt x="7170" y="3698"/>
                    <a:pt x="7023" y="3385"/>
                  </a:cubicBezTo>
                  <a:cubicBezTo>
                    <a:pt x="6807" y="2922"/>
                    <a:pt x="6799" y="2439"/>
                    <a:pt x="6897" y="1947"/>
                  </a:cubicBezTo>
                  <a:cubicBezTo>
                    <a:pt x="6906" y="1902"/>
                    <a:pt x="6921" y="1854"/>
                    <a:pt x="6945" y="1814"/>
                  </a:cubicBezTo>
                  <a:cubicBezTo>
                    <a:pt x="7023" y="1675"/>
                    <a:pt x="7096" y="1604"/>
                    <a:pt x="7184" y="1604"/>
                  </a:cubicBezTo>
                  <a:cubicBezTo>
                    <a:pt x="7241" y="1604"/>
                    <a:pt x="7304" y="1633"/>
                    <a:pt x="7380" y="1694"/>
                  </a:cubicBezTo>
                  <a:cubicBezTo>
                    <a:pt x="7608" y="1877"/>
                    <a:pt x="7816" y="2082"/>
                    <a:pt x="8038" y="2271"/>
                  </a:cubicBezTo>
                  <a:cubicBezTo>
                    <a:pt x="8250" y="2451"/>
                    <a:pt x="8463" y="2633"/>
                    <a:pt x="8687" y="2796"/>
                  </a:cubicBezTo>
                  <a:cubicBezTo>
                    <a:pt x="9219" y="3186"/>
                    <a:pt x="9764" y="3560"/>
                    <a:pt x="10294" y="3953"/>
                  </a:cubicBezTo>
                  <a:cubicBezTo>
                    <a:pt x="10489" y="4099"/>
                    <a:pt x="10669" y="4268"/>
                    <a:pt x="10840" y="4442"/>
                  </a:cubicBezTo>
                  <a:cubicBezTo>
                    <a:pt x="11033" y="4639"/>
                    <a:pt x="11156" y="4882"/>
                    <a:pt x="11218" y="5154"/>
                  </a:cubicBezTo>
                  <a:cubicBezTo>
                    <a:pt x="11252" y="5305"/>
                    <a:pt x="11296" y="5457"/>
                    <a:pt x="11321" y="5610"/>
                  </a:cubicBezTo>
                  <a:cubicBezTo>
                    <a:pt x="11356" y="5820"/>
                    <a:pt x="11338" y="6027"/>
                    <a:pt x="11302" y="6238"/>
                  </a:cubicBezTo>
                  <a:lnTo>
                    <a:pt x="11302" y="6237"/>
                  </a:lnTo>
                  <a:cubicBezTo>
                    <a:pt x="11210" y="6780"/>
                    <a:pt x="10954" y="7265"/>
                    <a:pt x="10789" y="7781"/>
                  </a:cubicBezTo>
                  <a:cubicBezTo>
                    <a:pt x="10724" y="7980"/>
                    <a:pt x="10655" y="8180"/>
                    <a:pt x="10597" y="8382"/>
                  </a:cubicBezTo>
                  <a:cubicBezTo>
                    <a:pt x="10546" y="8558"/>
                    <a:pt x="10451" y="8698"/>
                    <a:pt x="10321" y="8827"/>
                  </a:cubicBezTo>
                  <a:cubicBezTo>
                    <a:pt x="9989" y="9157"/>
                    <a:pt x="9669" y="9500"/>
                    <a:pt x="9336" y="9832"/>
                  </a:cubicBezTo>
                  <a:cubicBezTo>
                    <a:pt x="8954" y="10217"/>
                    <a:pt x="8804" y="10695"/>
                    <a:pt x="8795" y="11221"/>
                  </a:cubicBezTo>
                  <a:cubicBezTo>
                    <a:pt x="8777" y="12342"/>
                    <a:pt x="8775" y="13464"/>
                    <a:pt x="8754" y="14585"/>
                  </a:cubicBezTo>
                  <a:cubicBezTo>
                    <a:pt x="8736" y="15523"/>
                    <a:pt x="8702" y="16461"/>
                    <a:pt x="8679" y="17397"/>
                  </a:cubicBezTo>
                  <a:cubicBezTo>
                    <a:pt x="8672" y="17717"/>
                    <a:pt x="8666" y="18038"/>
                    <a:pt x="8675" y="18357"/>
                  </a:cubicBezTo>
                  <a:cubicBezTo>
                    <a:pt x="8679" y="18527"/>
                    <a:pt x="8624" y="18651"/>
                    <a:pt x="8483" y="18731"/>
                  </a:cubicBezTo>
                  <a:cubicBezTo>
                    <a:pt x="8364" y="18797"/>
                    <a:pt x="8241" y="18867"/>
                    <a:pt x="8112" y="18896"/>
                  </a:cubicBezTo>
                  <a:cubicBezTo>
                    <a:pt x="7410" y="19046"/>
                    <a:pt x="6703" y="19115"/>
                    <a:pt x="5994" y="19115"/>
                  </a:cubicBezTo>
                  <a:cubicBezTo>
                    <a:pt x="5557" y="19115"/>
                    <a:pt x="5120" y="19089"/>
                    <a:pt x="4682" y="19040"/>
                  </a:cubicBezTo>
                  <a:cubicBezTo>
                    <a:pt x="4163" y="18983"/>
                    <a:pt x="3645" y="18899"/>
                    <a:pt x="3129" y="18813"/>
                  </a:cubicBezTo>
                  <a:cubicBezTo>
                    <a:pt x="2839" y="18765"/>
                    <a:pt x="2566" y="18663"/>
                    <a:pt x="2323" y="18489"/>
                  </a:cubicBezTo>
                  <a:cubicBezTo>
                    <a:pt x="2256" y="18441"/>
                    <a:pt x="2221" y="18389"/>
                    <a:pt x="2217" y="18306"/>
                  </a:cubicBezTo>
                  <a:cubicBezTo>
                    <a:pt x="2212" y="18177"/>
                    <a:pt x="2191" y="18050"/>
                    <a:pt x="2191" y="17921"/>
                  </a:cubicBezTo>
                  <a:cubicBezTo>
                    <a:pt x="2190" y="16275"/>
                    <a:pt x="2187" y="14627"/>
                    <a:pt x="2193" y="12981"/>
                  </a:cubicBezTo>
                  <a:cubicBezTo>
                    <a:pt x="2193" y="12615"/>
                    <a:pt x="2218" y="12249"/>
                    <a:pt x="2233" y="11850"/>
                  </a:cubicBezTo>
                  <a:cubicBezTo>
                    <a:pt x="2293" y="11895"/>
                    <a:pt x="2341" y="11926"/>
                    <a:pt x="2383" y="11965"/>
                  </a:cubicBezTo>
                  <a:cubicBezTo>
                    <a:pt x="2811" y="12362"/>
                    <a:pt x="3312" y="12623"/>
                    <a:pt x="3878" y="12761"/>
                  </a:cubicBezTo>
                  <a:cubicBezTo>
                    <a:pt x="3954" y="12780"/>
                    <a:pt x="4031" y="12792"/>
                    <a:pt x="4108" y="12792"/>
                  </a:cubicBezTo>
                  <a:cubicBezTo>
                    <a:pt x="4177" y="12792"/>
                    <a:pt x="4246" y="12782"/>
                    <a:pt x="4317" y="12759"/>
                  </a:cubicBezTo>
                  <a:cubicBezTo>
                    <a:pt x="4277" y="12749"/>
                    <a:pt x="4236" y="12737"/>
                    <a:pt x="4194" y="12726"/>
                  </a:cubicBezTo>
                  <a:cubicBezTo>
                    <a:pt x="3557" y="12557"/>
                    <a:pt x="2973" y="12291"/>
                    <a:pt x="2455" y="11866"/>
                  </a:cubicBezTo>
                  <a:cubicBezTo>
                    <a:pt x="2128" y="11595"/>
                    <a:pt x="1926" y="11254"/>
                    <a:pt x="1738" y="10893"/>
                  </a:cubicBezTo>
                  <a:cubicBezTo>
                    <a:pt x="1731" y="10876"/>
                    <a:pt x="1732" y="10855"/>
                    <a:pt x="1728" y="10806"/>
                  </a:cubicBezTo>
                  <a:lnTo>
                    <a:pt x="1728" y="10806"/>
                  </a:lnTo>
                  <a:cubicBezTo>
                    <a:pt x="1783" y="10840"/>
                    <a:pt x="1822" y="10857"/>
                    <a:pt x="1851" y="10887"/>
                  </a:cubicBezTo>
                  <a:cubicBezTo>
                    <a:pt x="2079" y="11110"/>
                    <a:pt x="2302" y="11338"/>
                    <a:pt x="2532" y="11560"/>
                  </a:cubicBezTo>
                  <a:cubicBezTo>
                    <a:pt x="2584" y="11610"/>
                    <a:pt x="2633" y="11677"/>
                    <a:pt x="2719" y="11677"/>
                  </a:cubicBezTo>
                  <a:cubicBezTo>
                    <a:pt x="2740" y="11677"/>
                    <a:pt x="2764" y="11673"/>
                    <a:pt x="2790" y="11664"/>
                  </a:cubicBezTo>
                  <a:cubicBezTo>
                    <a:pt x="2748" y="11614"/>
                    <a:pt x="2718" y="11572"/>
                    <a:pt x="2680" y="11536"/>
                  </a:cubicBezTo>
                  <a:cubicBezTo>
                    <a:pt x="2505" y="11364"/>
                    <a:pt x="2329" y="11193"/>
                    <a:pt x="2155" y="11023"/>
                  </a:cubicBezTo>
                  <a:cubicBezTo>
                    <a:pt x="1528" y="10417"/>
                    <a:pt x="1082" y="9691"/>
                    <a:pt x="746" y="8894"/>
                  </a:cubicBezTo>
                  <a:cubicBezTo>
                    <a:pt x="652" y="8671"/>
                    <a:pt x="587" y="8432"/>
                    <a:pt x="523" y="8196"/>
                  </a:cubicBezTo>
                  <a:cubicBezTo>
                    <a:pt x="319" y="7445"/>
                    <a:pt x="184" y="6685"/>
                    <a:pt x="218" y="5902"/>
                  </a:cubicBezTo>
                  <a:cubicBezTo>
                    <a:pt x="232" y="5610"/>
                    <a:pt x="220" y="5317"/>
                    <a:pt x="224" y="5024"/>
                  </a:cubicBezTo>
                  <a:cubicBezTo>
                    <a:pt x="229" y="4573"/>
                    <a:pt x="307" y="4132"/>
                    <a:pt x="470" y="3709"/>
                  </a:cubicBezTo>
                  <a:cubicBezTo>
                    <a:pt x="601" y="3365"/>
                    <a:pt x="809" y="3077"/>
                    <a:pt x="1102" y="2849"/>
                  </a:cubicBezTo>
                  <a:cubicBezTo>
                    <a:pt x="1344" y="2661"/>
                    <a:pt x="1581" y="2469"/>
                    <a:pt x="1825" y="2286"/>
                  </a:cubicBezTo>
                  <a:cubicBezTo>
                    <a:pt x="1979" y="2172"/>
                    <a:pt x="2154" y="2112"/>
                    <a:pt x="2338" y="2112"/>
                  </a:cubicBezTo>
                  <a:cubicBezTo>
                    <a:pt x="2386" y="2112"/>
                    <a:pt x="2434" y="2116"/>
                    <a:pt x="2482" y="2124"/>
                  </a:cubicBezTo>
                  <a:cubicBezTo>
                    <a:pt x="2683" y="2157"/>
                    <a:pt x="2889" y="2204"/>
                    <a:pt x="3075" y="2285"/>
                  </a:cubicBezTo>
                  <a:cubicBezTo>
                    <a:pt x="3206" y="2343"/>
                    <a:pt x="3320" y="2456"/>
                    <a:pt x="3416" y="2567"/>
                  </a:cubicBezTo>
                  <a:cubicBezTo>
                    <a:pt x="3680" y="2873"/>
                    <a:pt x="3863" y="3231"/>
                    <a:pt x="4023" y="3601"/>
                  </a:cubicBezTo>
                  <a:cubicBezTo>
                    <a:pt x="4416" y="4513"/>
                    <a:pt x="4718" y="5458"/>
                    <a:pt x="4964" y="6420"/>
                  </a:cubicBezTo>
                  <a:cubicBezTo>
                    <a:pt x="5063" y="6803"/>
                    <a:pt x="5176" y="7179"/>
                    <a:pt x="5174" y="7578"/>
                  </a:cubicBezTo>
                  <a:cubicBezTo>
                    <a:pt x="5174" y="7704"/>
                    <a:pt x="5164" y="7820"/>
                    <a:pt x="5102" y="7934"/>
                  </a:cubicBezTo>
                  <a:cubicBezTo>
                    <a:pt x="5025" y="8076"/>
                    <a:pt x="4909" y="8150"/>
                    <a:pt x="4761" y="8150"/>
                  </a:cubicBezTo>
                  <a:cubicBezTo>
                    <a:pt x="4741" y="8150"/>
                    <a:pt x="4719" y="8148"/>
                    <a:pt x="4697" y="8145"/>
                  </a:cubicBezTo>
                  <a:cubicBezTo>
                    <a:pt x="3981" y="8057"/>
                    <a:pt x="3374" y="7772"/>
                    <a:pt x="2913" y="7191"/>
                  </a:cubicBezTo>
                  <a:cubicBezTo>
                    <a:pt x="2505" y="6676"/>
                    <a:pt x="2233" y="6093"/>
                    <a:pt x="2035" y="5476"/>
                  </a:cubicBezTo>
                  <a:cubicBezTo>
                    <a:pt x="1896" y="5038"/>
                    <a:pt x="1806" y="4582"/>
                    <a:pt x="1690" y="4136"/>
                  </a:cubicBezTo>
                  <a:cubicBezTo>
                    <a:pt x="1680" y="4091"/>
                    <a:pt x="1654" y="4049"/>
                    <a:pt x="1615" y="4010"/>
                  </a:cubicBezTo>
                  <a:cubicBezTo>
                    <a:pt x="1549" y="4102"/>
                    <a:pt x="1578" y="4193"/>
                    <a:pt x="1593" y="4280"/>
                  </a:cubicBezTo>
                  <a:cubicBezTo>
                    <a:pt x="1743" y="5139"/>
                    <a:pt x="2038" y="5946"/>
                    <a:pt x="2443" y="6714"/>
                  </a:cubicBezTo>
                  <a:cubicBezTo>
                    <a:pt x="2527" y="6870"/>
                    <a:pt x="2625" y="7019"/>
                    <a:pt x="2728" y="7161"/>
                  </a:cubicBezTo>
                  <a:cubicBezTo>
                    <a:pt x="2928" y="7440"/>
                    <a:pt x="3174" y="7671"/>
                    <a:pt x="3455" y="7871"/>
                  </a:cubicBezTo>
                  <a:cubicBezTo>
                    <a:pt x="3798" y="8114"/>
                    <a:pt x="4194" y="8222"/>
                    <a:pt x="4593" y="8288"/>
                  </a:cubicBezTo>
                  <a:cubicBezTo>
                    <a:pt x="4646" y="8297"/>
                    <a:pt x="4697" y="8301"/>
                    <a:pt x="4745" y="8301"/>
                  </a:cubicBezTo>
                  <a:cubicBezTo>
                    <a:pt x="5095" y="8301"/>
                    <a:pt x="5301" y="8067"/>
                    <a:pt x="5333" y="7658"/>
                  </a:cubicBezTo>
                  <a:cubicBezTo>
                    <a:pt x="5357" y="7343"/>
                    <a:pt x="5273" y="7037"/>
                    <a:pt x="5197" y="6733"/>
                  </a:cubicBezTo>
                  <a:cubicBezTo>
                    <a:pt x="5062" y="6207"/>
                    <a:pt x="4946" y="5673"/>
                    <a:pt x="4766" y="5163"/>
                  </a:cubicBezTo>
                  <a:cubicBezTo>
                    <a:pt x="4526" y="4484"/>
                    <a:pt x="4316" y="3793"/>
                    <a:pt x="3980" y="3152"/>
                  </a:cubicBezTo>
                  <a:cubicBezTo>
                    <a:pt x="3954" y="3102"/>
                    <a:pt x="3929" y="3056"/>
                    <a:pt x="3902" y="3008"/>
                  </a:cubicBezTo>
                  <a:cubicBezTo>
                    <a:pt x="3669" y="2592"/>
                    <a:pt x="3405" y="2207"/>
                    <a:pt x="2922" y="2042"/>
                  </a:cubicBezTo>
                  <a:cubicBezTo>
                    <a:pt x="2921" y="1850"/>
                    <a:pt x="3003" y="1704"/>
                    <a:pt x="3099" y="1565"/>
                  </a:cubicBezTo>
                  <a:cubicBezTo>
                    <a:pt x="3216" y="1390"/>
                    <a:pt x="3381" y="1272"/>
                    <a:pt x="3576" y="1197"/>
                  </a:cubicBezTo>
                  <a:cubicBezTo>
                    <a:pt x="3903" y="1074"/>
                    <a:pt x="4245" y="1015"/>
                    <a:pt x="4593" y="999"/>
                  </a:cubicBezTo>
                  <a:cubicBezTo>
                    <a:pt x="4604" y="998"/>
                    <a:pt x="4615" y="998"/>
                    <a:pt x="4626" y="998"/>
                  </a:cubicBezTo>
                  <a:cubicBezTo>
                    <a:pt x="4825" y="998"/>
                    <a:pt x="5013" y="1079"/>
                    <a:pt x="5123" y="1255"/>
                  </a:cubicBezTo>
                  <a:cubicBezTo>
                    <a:pt x="5491" y="1850"/>
                    <a:pt x="5896" y="2429"/>
                    <a:pt x="6041" y="3129"/>
                  </a:cubicBezTo>
                  <a:cubicBezTo>
                    <a:pt x="6254" y="4139"/>
                    <a:pt x="6456" y="5152"/>
                    <a:pt x="6660" y="6163"/>
                  </a:cubicBezTo>
                  <a:cubicBezTo>
                    <a:pt x="6717" y="6450"/>
                    <a:pt x="6664" y="6717"/>
                    <a:pt x="6504" y="6963"/>
                  </a:cubicBezTo>
                  <a:cubicBezTo>
                    <a:pt x="6433" y="7070"/>
                    <a:pt x="6361" y="7178"/>
                    <a:pt x="6290" y="7286"/>
                  </a:cubicBezTo>
                  <a:cubicBezTo>
                    <a:pt x="6161" y="7483"/>
                    <a:pt x="5987" y="7593"/>
                    <a:pt x="5754" y="7593"/>
                  </a:cubicBezTo>
                  <a:cubicBezTo>
                    <a:pt x="5739" y="7593"/>
                    <a:pt x="5724" y="7593"/>
                    <a:pt x="5708" y="7592"/>
                  </a:cubicBezTo>
                  <a:cubicBezTo>
                    <a:pt x="5703" y="7591"/>
                    <a:pt x="5697" y="7591"/>
                    <a:pt x="5692" y="7591"/>
                  </a:cubicBezTo>
                  <a:cubicBezTo>
                    <a:pt x="5652" y="7591"/>
                    <a:pt x="5611" y="7600"/>
                    <a:pt x="5573" y="7602"/>
                  </a:cubicBezTo>
                  <a:cubicBezTo>
                    <a:pt x="5555" y="7689"/>
                    <a:pt x="5612" y="7704"/>
                    <a:pt x="5663" y="7718"/>
                  </a:cubicBezTo>
                  <a:cubicBezTo>
                    <a:pt x="5716" y="7731"/>
                    <a:pt x="5767" y="7737"/>
                    <a:pt x="5817" y="7737"/>
                  </a:cubicBezTo>
                  <a:cubicBezTo>
                    <a:pt x="5987" y="7737"/>
                    <a:pt x="6137" y="7663"/>
                    <a:pt x="6263" y="7541"/>
                  </a:cubicBezTo>
                  <a:cubicBezTo>
                    <a:pt x="6499" y="7310"/>
                    <a:pt x="6675" y="7034"/>
                    <a:pt x="6790" y="6723"/>
                  </a:cubicBezTo>
                  <a:cubicBezTo>
                    <a:pt x="6876" y="6490"/>
                    <a:pt x="6829" y="6252"/>
                    <a:pt x="6781" y="6019"/>
                  </a:cubicBezTo>
                  <a:cubicBezTo>
                    <a:pt x="6621" y="5269"/>
                    <a:pt x="6454" y="4519"/>
                    <a:pt x="6296" y="3769"/>
                  </a:cubicBezTo>
                  <a:cubicBezTo>
                    <a:pt x="6251" y="3550"/>
                    <a:pt x="6235" y="3325"/>
                    <a:pt x="6191" y="3105"/>
                  </a:cubicBezTo>
                  <a:cubicBezTo>
                    <a:pt x="6113" y="2723"/>
                    <a:pt x="5971" y="2363"/>
                    <a:pt x="5759" y="2033"/>
                  </a:cubicBezTo>
                  <a:cubicBezTo>
                    <a:pt x="5642" y="1853"/>
                    <a:pt x="5554" y="1674"/>
                    <a:pt x="5597" y="1443"/>
                  </a:cubicBezTo>
                  <a:cubicBezTo>
                    <a:pt x="5626" y="1293"/>
                    <a:pt x="5594" y="1131"/>
                    <a:pt x="5618" y="979"/>
                  </a:cubicBezTo>
                  <a:cubicBezTo>
                    <a:pt x="5653" y="759"/>
                    <a:pt x="5777" y="597"/>
                    <a:pt x="5984" y="496"/>
                  </a:cubicBezTo>
                  <a:cubicBezTo>
                    <a:pt x="6343" y="321"/>
                    <a:pt x="6732" y="250"/>
                    <a:pt x="7119" y="178"/>
                  </a:cubicBezTo>
                  <a:cubicBezTo>
                    <a:pt x="7159" y="171"/>
                    <a:pt x="7199" y="167"/>
                    <a:pt x="7239" y="167"/>
                  </a:cubicBezTo>
                  <a:close/>
                  <a:moveTo>
                    <a:pt x="7228" y="0"/>
                  </a:moveTo>
                  <a:cubicBezTo>
                    <a:pt x="7136" y="0"/>
                    <a:pt x="7041" y="14"/>
                    <a:pt x="6945" y="40"/>
                  </a:cubicBezTo>
                  <a:cubicBezTo>
                    <a:pt x="6742" y="96"/>
                    <a:pt x="6535" y="138"/>
                    <a:pt x="6332" y="198"/>
                  </a:cubicBezTo>
                  <a:cubicBezTo>
                    <a:pt x="6184" y="243"/>
                    <a:pt x="6038" y="303"/>
                    <a:pt x="5894" y="363"/>
                  </a:cubicBezTo>
                  <a:cubicBezTo>
                    <a:pt x="5684" y="450"/>
                    <a:pt x="5555" y="613"/>
                    <a:pt x="5506" y="829"/>
                  </a:cubicBezTo>
                  <a:cubicBezTo>
                    <a:pt x="5474" y="967"/>
                    <a:pt x="5470" y="1111"/>
                    <a:pt x="5453" y="1252"/>
                  </a:cubicBezTo>
                  <a:cubicBezTo>
                    <a:pt x="5449" y="1294"/>
                    <a:pt x="5444" y="1336"/>
                    <a:pt x="5438" y="1383"/>
                  </a:cubicBezTo>
                  <a:cubicBezTo>
                    <a:pt x="5408" y="1372"/>
                    <a:pt x="5392" y="1371"/>
                    <a:pt x="5386" y="1362"/>
                  </a:cubicBezTo>
                  <a:cubicBezTo>
                    <a:pt x="5353" y="1318"/>
                    <a:pt x="5323" y="1275"/>
                    <a:pt x="5290" y="1230"/>
                  </a:cubicBezTo>
                  <a:cubicBezTo>
                    <a:pt x="5108" y="970"/>
                    <a:pt x="4870" y="839"/>
                    <a:pt x="4561" y="839"/>
                  </a:cubicBezTo>
                  <a:cubicBezTo>
                    <a:pt x="4531" y="839"/>
                    <a:pt x="4499" y="840"/>
                    <a:pt x="4467" y="843"/>
                  </a:cubicBezTo>
                  <a:cubicBezTo>
                    <a:pt x="4091" y="874"/>
                    <a:pt x="3734" y="969"/>
                    <a:pt x="3386" y="1113"/>
                  </a:cubicBezTo>
                  <a:cubicBezTo>
                    <a:pt x="3209" y="1186"/>
                    <a:pt x="3072" y="1302"/>
                    <a:pt x="2982" y="1470"/>
                  </a:cubicBezTo>
                  <a:cubicBezTo>
                    <a:pt x="2896" y="1631"/>
                    <a:pt x="2812" y="1793"/>
                    <a:pt x="2722" y="1962"/>
                  </a:cubicBezTo>
                  <a:cubicBezTo>
                    <a:pt x="2691" y="1962"/>
                    <a:pt x="2657" y="1964"/>
                    <a:pt x="2622" y="1964"/>
                  </a:cubicBezTo>
                  <a:cubicBezTo>
                    <a:pt x="2605" y="1964"/>
                    <a:pt x="2587" y="1964"/>
                    <a:pt x="2569" y="1962"/>
                  </a:cubicBezTo>
                  <a:cubicBezTo>
                    <a:pt x="2519" y="1956"/>
                    <a:pt x="2469" y="1954"/>
                    <a:pt x="2419" y="1954"/>
                  </a:cubicBezTo>
                  <a:cubicBezTo>
                    <a:pt x="2195" y="1954"/>
                    <a:pt x="1983" y="2012"/>
                    <a:pt x="1786" y="2132"/>
                  </a:cubicBezTo>
                  <a:cubicBezTo>
                    <a:pt x="1299" y="2426"/>
                    <a:pt x="866" y="2784"/>
                    <a:pt x="538" y="3255"/>
                  </a:cubicBezTo>
                  <a:cubicBezTo>
                    <a:pt x="386" y="3475"/>
                    <a:pt x="286" y="3719"/>
                    <a:pt x="221" y="3979"/>
                  </a:cubicBezTo>
                  <a:cubicBezTo>
                    <a:pt x="1" y="4844"/>
                    <a:pt x="68" y="5722"/>
                    <a:pt x="86" y="6597"/>
                  </a:cubicBezTo>
                  <a:cubicBezTo>
                    <a:pt x="89" y="6739"/>
                    <a:pt x="109" y="6882"/>
                    <a:pt x="134" y="7023"/>
                  </a:cubicBezTo>
                  <a:cubicBezTo>
                    <a:pt x="187" y="7296"/>
                    <a:pt x="256" y="7566"/>
                    <a:pt x="305" y="7841"/>
                  </a:cubicBezTo>
                  <a:cubicBezTo>
                    <a:pt x="452" y="8678"/>
                    <a:pt x="760" y="9446"/>
                    <a:pt x="1260" y="10135"/>
                  </a:cubicBezTo>
                  <a:cubicBezTo>
                    <a:pt x="1288" y="10174"/>
                    <a:pt x="1314" y="10214"/>
                    <a:pt x="1338" y="10255"/>
                  </a:cubicBezTo>
                  <a:cubicBezTo>
                    <a:pt x="1419" y="10396"/>
                    <a:pt x="1483" y="10542"/>
                    <a:pt x="1519" y="10705"/>
                  </a:cubicBezTo>
                  <a:cubicBezTo>
                    <a:pt x="1597" y="11079"/>
                    <a:pt x="1893" y="11344"/>
                    <a:pt x="2043" y="11683"/>
                  </a:cubicBezTo>
                  <a:cubicBezTo>
                    <a:pt x="2067" y="11740"/>
                    <a:pt x="2088" y="11785"/>
                    <a:pt x="2086" y="11848"/>
                  </a:cubicBezTo>
                  <a:cubicBezTo>
                    <a:pt x="2074" y="12345"/>
                    <a:pt x="2059" y="12840"/>
                    <a:pt x="2056" y="13337"/>
                  </a:cubicBezTo>
                  <a:cubicBezTo>
                    <a:pt x="2047" y="14840"/>
                    <a:pt x="2041" y="16342"/>
                    <a:pt x="2037" y="17846"/>
                  </a:cubicBezTo>
                  <a:cubicBezTo>
                    <a:pt x="2035" y="18029"/>
                    <a:pt x="2055" y="18213"/>
                    <a:pt x="2073" y="18395"/>
                  </a:cubicBezTo>
                  <a:cubicBezTo>
                    <a:pt x="2077" y="18443"/>
                    <a:pt x="2103" y="18501"/>
                    <a:pt x="2139" y="18533"/>
                  </a:cubicBezTo>
                  <a:cubicBezTo>
                    <a:pt x="2388" y="18752"/>
                    <a:pt x="2685" y="18881"/>
                    <a:pt x="3009" y="18948"/>
                  </a:cubicBezTo>
                  <a:cubicBezTo>
                    <a:pt x="3236" y="18996"/>
                    <a:pt x="3464" y="19035"/>
                    <a:pt x="3690" y="19075"/>
                  </a:cubicBezTo>
                  <a:cubicBezTo>
                    <a:pt x="4457" y="19207"/>
                    <a:pt x="5228" y="19273"/>
                    <a:pt x="6004" y="19273"/>
                  </a:cubicBezTo>
                  <a:cubicBezTo>
                    <a:pt x="6106" y="19273"/>
                    <a:pt x="6208" y="19272"/>
                    <a:pt x="6310" y="19270"/>
                  </a:cubicBezTo>
                  <a:cubicBezTo>
                    <a:pt x="6945" y="19256"/>
                    <a:pt x="7572" y="19184"/>
                    <a:pt x="8192" y="19046"/>
                  </a:cubicBezTo>
                  <a:cubicBezTo>
                    <a:pt x="8345" y="19011"/>
                    <a:pt x="8489" y="18917"/>
                    <a:pt x="8625" y="18833"/>
                  </a:cubicBezTo>
                  <a:cubicBezTo>
                    <a:pt x="8781" y="18734"/>
                    <a:pt x="8841" y="18581"/>
                    <a:pt x="8829" y="18393"/>
                  </a:cubicBezTo>
                  <a:cubicBezTo>
                    <a:pt x="8820" y="18245"/>
                    <a:pt x="8819" y="18095"/>
                    <a:pt x="8822" y="17945"/>
                  </a:cubicBezTo>
                  <a:cubicBezTo>
                    <a:pt x="8840" y="17190"/>
                    <a:pt x="8861" y="16437"/>
                    <a:pt x="8877" y="15682"/>
                  </a:cubicBezTo>
                  <a:cubicBezTo>
                    <a:pt x="8888" y="15254"/>
                    <a:pt x="8903" y="14825"/>
                    <a:pt x="8900" y="14398"/>
                  </a:cubicBezTo>
                  <a:cubicBezTo>
                    <a:pt x="8894" y="13296"/>
                    <a:pt x="8873" y="12195"/>
                    <a:pt x="8960" y="11095"/>
                  </a:cubicBezTo>
                  <a:cubicBezTo>
                    <a:pt x="8994" y="10668"/>
                    <a:pt x="9110" y="10283"/>
                    <a:pt x="9422" y="9971"/>
                  </a:cubicBezTo>
                  <a:cubicBezTo>
                    <a:pt x="9741" y="9649"/>
                    <a:pt x="10048" y="9310"/>
                    <a:pt x="10375" y="8995"/>
                  </a:cubicBezTo>
                  <a:cubicBezTo>
                    <a:pt x="10558" y="8819"/>
                    <a:pt x="10688" y="8627"/>
                    <a:pt x="10765" y="8385"/>
                  </a:cubicBezTo>
                  <a:cubicBezTo>
                    <a:pt x="10889" y="7998"/>
                    <a:pt x="11015" y="7610"/>
                    <a:pt x="11168" y="7233"/>
                  </a:cubicBezTo>
                  <a:cubicBezTo>
                    <a:pt x="11428" y="6589"/>
                    <a:pt x="11601" y="5944"/>
                    <a:pt x="11381" y="5251"/>
                  </a:cubicBezTo>
                  <a:cubicBezTo>
                    <a:pt x="11378" y="5245"/>
                    <a:pt x="11378" y="5238"/>
                    <a:pt x="11377" y="5232"/>
                  </a:cubicBezTo>
                  <a:cubicBezTo>
                    <a:pt x="11300" y="4750"/>
                    <a:pt x="11044" y="4378"/>
                    <a:pt x="10675" y="4072"/>
                  </a:cubicBezTo>
                  <a:cubicBezTo>
                    <a:pt x="10601" y="4012"/>
                    <a:pt x="10528" y="3953"/>
                    <a:pt x="10453" y="3893"/>
                  </a:cubicBezTo>
                  <a:cubicBezTo>
                    <a:pt x="10366" y="3821"/>
                    <a:pt x="10330" y="3740"/>
                    <a:pt x="10378" y="3626"/>
                  </a:cubicBezTo>
                  <a:cubicBezTo>
                    <a:pt x="10418" y="3526"/>
                    <a:pt x="10445" y="3419"/>
                    <a:pt x="10472" y="3314"/>
                  </a:cubicBezTo>
                  <a:cubicBezTo>
                    <a:pt x="10603" y="2793"/>
                    <a:pt x="10547" y="2276"/>
                    <a:pt x="10447" y="1758"/>
                  </a:cubicBezTo>
                  <a:cubicBezTo>
                    <a:pt x="10385" y="1438"/>
                    <a:pt x="10226" y="1186"/>
                    <a:pt x="9964" y="1006"/>
                  </a:cubicBezTo>
                  <a:cubicBezTo>
                    <a:pt x="9767" y="873"/>
                    <a:pt x="9560" y="756"/>
                    <a:pt x="9351" y="642"/>
                  </a:cubicBezTo>
                  <a:cubicBezTo>
                    <a:pt x="9251" y="586"/>
                    <a:pt x="9150" y="560"/>
                    <a:pt x="9049" y="560"/>
                  </a:cubicBezTo>
                  <a:cubicBezTo>
                    <a:pt x="8935" y="560"/>
                    <a:pt x="8821" y="593"/>
                    <a:pt x="8708" y="654"/>
                  </a:cubicBezTo>
                  <a:cubicBezTo>
                    <a:pt x="8639" y="691"/>
                    <a:pt x="8567" y="729"/>
                    <a:pt x="8492" y="769"/>
                  </a:cubicBezTo>
                  <a:cubicBezTo>
                    <a:pt x="8430" y="712"/>
                    <a:pt x="8376" y="660"/>
                    <a:pt x="8319" y="613"/>
                  </a:cubicBezTo>
                  <a:cubicBezTo>
                    <a:pt x="8141" y="468"/>
                    <a:pt x="7969" y="312"/>
                    <a:pt x="7780" y="180"/>
                  </a:cubicBezTo>
                  <a:cubicBezTo>
                    <a:pt x="7609" y="60"/>
                    <a:pt x="7424" y="0"/>
                    <a:pt x="7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348;p35">
            <a:extLst>
              <a:ext uri="{FF2B5EF4-FFF2-40B4-BE49-F238E27FC236}">
                <a16:creationId xmlns:a16="http://schemas.microsoft.com/office/drawing/2014/main" id="{5CD2F58C-1C82-7E6D-38A8-00E0FE770050}"/>
              </a:ext>
            </a:extLst>
          </p:cNvPr>
          <p:cNvSpPr/>
          <p:nvPr/>
        </p:nvSpPr>
        <p:spPr>
          <a:xfrm>
            <a:off x="5903211" y="2948556"/>
            <a:ext cx="405900" cy="40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3" name="Google Shape;754;p48">
            <a:extLst>
              <a:ext uri="{FF2B5EF4-FFF2-40B4-BE49-F238E27FC236}">
                <a16:creationId xmlns:a16="http://schemas.microsoft.com/office/drawing/2014/main" id="{0735282E-8EBC-5B14-8454-384B312E4D21}"/>
              </a:ext>
            </a:extLst>
          </p:cNvPr>
          <p:cNvSpPr/>
          <p:nvPr/>
        </p:nvSpPr>
        <p:spPr>
          <a:xfrm>
            <a:off x="4358276" y="2947516"/>
            <a:ext cx="405900" cy="40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EEE2B1-75C6-B20A-4BF6-0F3CD6570CE4}"/>
              </a:ext>
            </a:extLst>
          </p:cNvPr>
          <p:cNvSpPr txBox="1"/>
          <p:nvPr/>
        </p:nvSpPr>
        <p:spPr>
          <a:xfrm>
            <a:off x="6950869" y="3678892"/>
            <a:ext cx="169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Quentin Parrenin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fr-FR" dirty="0"/>
              <a:t>h</a:t>
            </a:r>
            <a:r>
              <a:rPr lang="en" dirty="0"/>
              <a:t>at is the project about now?</a:t>
            </a:r>
            <a:endParaRPr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0D33E2-08A5-99EA-EEE7-10D29B9B26C6}"/>
              </a:ext>
            </a:extLst>
          </p:cNvPr>
          <p:cNvSpPr txBox="1"/>
          <p:nvPr/>
        </p:nvSpPr>
        <p:spPr>
          <a:xfrm>
            <a:off x="1119254" y="1196009"/>
            <a:ext cx="71288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i="0" dirty="0">
              <a:solidFill>
                <a:srgbClr val="4D5156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Movement</a:t>
            </a:r>
            <a:r>
              <a:rPr lang="fr-FR" b="1" dirty="0"/>
              <a:t> recognition of </a:t>
            </a:r>
            <a:r>
              <a:rPr lang="fr-FR" b="1" dirty="0" err="1"/>
              <a:t>Sign</a:t>
            </a:r>
            <a:r>
              <a:rPr lang="fr-FR" b="1" dirty="0"/>
              <a:t> </a:t>
            </a:r>
            <a:r>
              <a:rPr lang="fr-FR" b="1" dirty="0" err="1"/>
              <a:t>language</a:t>
            </a:r>
            <a:r>
              <a:rPr lang="fr-FR" b="1" dirty="0"/>
              <a:t>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The </a:t>
            </a:r>
            <a:r>
              <a:rPr lang="fr-FR" b="1" dirty="0" err="1"/>
              <a:t>current</a:t>
            </a:r>
            <a:r>
              <a:rPr lang="fr-FR" b="1" dirty="0"/>
              <a:t> projet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divided</a:t>
            </a:r>
            <a:r>
              <a:rPr lang="fr-FR" b="1" dirty="0"/>
              <a:t> in 5 notebooks.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- EDA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-Visual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-Data </a:t>
            </a:r>
            <a:r>
              <a:rPr lang="fr-FR" b="1" dirty="0" err="1"/>
              <a:t>dictionary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- </a:t>
            </a:r>
            <a:r>
              <a:rPr lang="fr-FR" b="1" dirty="0" err="1"/>
              <a:t>Preprocessing</a:t>
            </a:r>
            <a:r>
              <a:rPr lang="fr-FR" b="1" dirty="0"/>
              <a:t>    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-</a:t>
            </a:r>
            <a:r>
              <a:rPr lang="fr-FR" b="1" dirty="0" err="1"/>
              <a:t>Research</a:t>
            </a:r>
            <a:endParaRPr lang="fr-FR" b="1" dirty="0"/>
          </a:p>
          <a:p>
            <a:endParaRPr lang="fr-FR" b="1" dirty="0">
              <a:solidFill>
                <a:srgbClr val="4D5156"/>
              </a:solidFill>
              <a:latin typeface="+mj-lt"/>
            </a:endParaRPr>
          </a:p>
          <a:p>
            <a:endParaRPr lang="fr-FR" b="1" dirty="0">
              <a:solidFill>
                <a:schemeClr val="accent2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Next </a:t>
            </a:r>
            <a:r>
              <a:rPr lang="fr-FR" b="1" dirty="0" err="1"/>
              <a:t>step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to </a:t>
            </a:r>
            <a:r>
              <a:rPr lang="fr-FR" b="1" dirty="0" err="1"/>
              <a:t>develop</a:t>
            </a:r>
            <a:r>
              <a:rPr lang="fr-FR" b="1" dirty="0"/>
              <a:t> the model CNN and/or transformer. (the </a:t>
            </a:r>
            <a:r>
              <a:rPr lang="fr-FR" b="1" dirty="0" err="1"/>
              <a:t>research</a:t>
            </a:r>
            <a:r>
              <a:rPr lang="fr-FR" b="1" dirty="0"/>
              <a:t> and structure of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already</a:t>
            </a:r>
            <a:r>
              <a:rPr lang="fr-FR" b="1" dirty="0"/>
              <a:t> in process, </a:t>
            </a:r>
            <a:r>
              <a:rPr lang="fr-FR" b="1" dirty="0" err="1"/>
              <a:t>trying</a:t>
            </a:r>
            <a:r>
              <a:rPr lang="fr-FR" b="1" dirty="0"/>
              <a:t> to have a first version by Sunday 20/08)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endParaRPr lang="fr-FR" dirty="0"/>
          </a:p>
        </p:txBody>
      </p:sp>
      <p:grpSp>
        <p:nvGrpSpPr>
          <p:cNvPr id="27" name="Google Shape;275;p33">
            <a:extLst>
              <a:ext uri="{FF2B5EF4-FFF2-40B4-BE49-F238E27FC236}">
                <a16:creationId xmlns:a16="http://schemas.microsoft.com/office/drawing/2014/main" id="{7E204C54-CD26-6AEB-8ED3-3A611FB4C221}"/>
              </a:ext>
            </a:extLst>
          </p:cNvPr>
          <p:cNvGrpSpPr/>
          <p:nvPr/>
        </p:nvGrpSpPr>
        <p:grpSpPr>
          <a:xfrm>
            <a:off x="8147433" y="3509207"/>
            <a:ext cx="646537" cy="1270351"/>
            <a:chOff x="1997386" y="332334"/>
            <a:chExt cx="667290" cy="1310991"/>
          </a:xfrm>
        </p:grpSpPr>
        <p:sp>
          <p:nvSpPr>
            <p:cNvPr id="28" name="Google Shape;276;p33">
              <a:extLst>
                <a:ext uri="{FF2B5EF4-FFF2-40B4-BE49-F238E27FC236}">
                  <a16:creationId xmlns:a16="http://schemas.microsoft.com/office/drawing/2014/main" id="{9AA815F0-889F-2598-B089-C8913AD614A8}"/>
                </a:ext>
              </a:extLst>
            </p:cNvPr>
            <p:cNvSpPr/>
            <p:nvPr/>
          </p:nvSpPr>
          <p:spPr>
            <a:xfrm>
              <a:off x="1997471" y="332350"/>
              <a:ext cx="667148" cy="1310975"/>
            </a:xfrm>
            <a:custGeom>
              <a:avLst/>
              <a:gdLst/>
              <a:ahLst/>
              <a:cxnLst/>
              <a:rect l="l" t="t" r="r" b="b"/>
              <a:pathLst>
                <a:path w="9440" h="18550" extrusionOk="0">
                  <a:moveTo>
                    <a:pt x="4288" y="1"/>
                  </a:moveTo>
                  <a:cubicBezTo>
                    <a:pt x="4149" y="1"/>
                    <a:pt x="4011" y="35"/>
                    <a:pt x="3873" y="90"/>
                  </a:cubicBezTo>
                  <a:cubicBezTo>
                    <a:pt x="3730" y="147"/>
                    <a:pt x="3630" y="239"/>
                    <a:pt x="3606" y="395"/>
                  </a:cubicBezTo>
                  <a:cubicBezTo>
                    <a:pt x="3564" y="656"/>
                    <a:pt x="3526" y="918"/>
                    <a:pt x="3486" y="1179"/>
                  </a:cubicBezTo>
                  <a:cubicBezTo>
                    <a:pt x="3477" y="1239"/>
                    <a:pt x="3510" y="1313"/>
                    <a:pt x="3433" y="1374"/>
                  </a:cubicBezTo>
                  <a:cubicBezTo>
                    <a:pt x="3402" y="1311"/>
                    <a:pt x="3373" y="1259"/>
                    <a:pt x="3349" y="1205"/>
                  </a:cubicBezTo>
                  <a:cubicBezTo>
                    <a:pt x="3274" y="1037"/>
                    <a:pt x="3205" y="867"/>
                    <a:pt x="3124" y="702"/>
                  </a:cubicBezTo>
                  <a:cubicBezTo>
                    <a:pt x="3021" y="494"/>
                    <a:pt x="2874" y="398"/>
                    <a:pt x="2668" y="398"/>
                  </a:cubicBezTo>
                  <a:cubicBezTo>
                    <a:pt x="2626" y="398"/>
                    <a:pt x="2582" y="402"/>
                    <a:pt x="2536" y="410"/>
                  </a:cubicBezTo>
                  <a:cubicBezTo>
                    <a:pt x="2374" y="437"/>
                    <a:pt x="2247" y="516"/>
                    <a:pt x="2141" y="642"/>
                  </a:cubicBezTo>
                  <a:cubicBezTo>
                    <a:pt x="1928" y="899"/>
                    <a:pt x="1799" y="1194"/>
                    <a:pt x="1735" y="1520"/>
                  </a:cubicBezTo>
                  <a:cubicBezTo>
                    <a:pt x="1679" y="1805"/>
                    <a:pt x="1619" y="2089"/>
                    <a:pt x="1553" y="2410"/>
                  </a:cubicBezTo>
                  <a:cubicBezTo>
                    <a:pt x="1432" y="2222"/>
                    <a:pt x="1346" y="2069"/>
                    <a:pt x="1240" y="1930"/>
                  </a:cubicBezTo>
                  <a:cubicBezTo>
                    <a:pt x="1133" y="1789"/>
                    <a:pt x="995" y="1684"/>
                    <a:pt x="827" y="1684"/>
                  </a:cubicBezTo>
                  <a:cubicBezTo>
                    <a:pt x="790" y="1684"/>
                    <a:pt x="751" y="1689"/>
                    <a:pt x="712" y="1700"/>
                  </a:cubicBezTo>
                  <a:cubicBezTo>
                    <a:pt x="488" y="1760"/>
                    <a:pt x="320" y="1915"/>
                    <a:pt x="275" y="2144"/>
                  </a:cubicBezTo>
                  <a:cubicBezTo>
                    <a:pt x="222" y="2416"/>
                    <a:pt x="194" y="2696"/>
                    <a:pt x="180" y="2974"/>
                  </a:cubicBezTo>
                  <a:cubicBezTo>
                    <a:pt x="164" y="3326"/>
                    <a:pt x="171" y="3681"/>
                    <a:pt x="170" y="4035"/>
                  </a:cubicBezTo>
                  <a:cubicBezTo>
                    <a:pt x="167" y="4327"/>
                    <a:pt x="176" y="4620"/>
                    <a:pt x="164" y="4911"/>
                  </a:cubicBezTo>
                  <a:cubicBezTo>
                    <a:pt x="123" y="5856"/>
                    <a:pt x="72" y="6800"/>
                    <a:pt x="36" y="7744"/>
                  </a:cubicBezTo>
                  <a:cubicBezTo>
                    <a:pt x="23" y="8131"/>
                    <a:pt x="0" y="8524"/>
                    <a:pt x="45" y="8907"/>
                  </a:cubicBezTo>
                  <a:cubicBezTo>
                    <a:pt x="137" y="9709"/>
                    <a:pt x="254" y="10510"/>
                    <a:pt x="393" y="11306"/>
                  </a:cubicBezTo>
                  <a:cubicBezTo>
                    <a:pt x="509" y="11960"/>
                    <a:pt x="739" y="12577"/>
                    <a:pt x="1174" y="13097"/>
                  </a:cubicBezTo>
                  <a:cubicBezTo>
                    <a:pt x="1231" y="13165"/>
                    <a:pt x="1283" y="13237"/>
                    <a:pt x="1328" y="13312"/>
                  </a:cubicBezTo>
                  <a:cubicBezTo>
                    <a:pt x="1358" y="13363"/>
                    <a:pt x="1388" y="13420"/>
                    <a:pt x="1394" y="13477"/>
                  </a:cubicBezTo>
                  <a:cubicBezTo>
                    <a:pt x="1418" y="13685"/>
                    <a:pt x="1433" y="13895"/>
                    <a:pt x="1447" y="14106"/>
                  </a:cubicBezTo>
                  <a:cubicBezTo>
                    <a:pt x="1478" y="14554"/>
                    <a:pt x="1511" y="15001"/>
                    <a:pt x="1535" y="15450"/>
                  </a:cubicBezTo>
                  <a:cubicBezTo>
                    <a:pt x="1576" y="16190"/>
                    <a:pt x="1612" y="16929"/>
                    <a:pt x="1643" y="17671"/>
                  </a:cubicBezTo>
                  <a:cubicBezTo>
                    <a:pt x="1648" y="17776"/>
                    <a:pt x="1681" y="17852"/>
                    <a:pt x="1756" y="17918"/>
                  </a:cubicBezTo>
                  <a:cubicBezTo>
                    <a:pt x="2140" y="18260"/>
                    <a:pt x="2601" y="18443"/>
                    <a:pt x="3100" y="18508"/>
                  </a:cubicBezTo>
                  <a:cubicBezTo>
                    <a:pt x="3329" y="18537"/>
                    <a:pt x="3560" y="18550"/>
                    <a:pt x="3790" y="18550"/>
                  </a:cubicBezTo>
                  <a:cubicBezTo>
                    <a:pt x="4103" y="18550"/>
                    <a:pt x="4416" y="18526"/>
                    <a:pt x="4728" y="18488"/>
                  </a:cubicBezTo>
                  <a:cubicBezTo>
                    <a:pt x="4958" y="18460"/>
                    <a:pt x="5187" y="18430"/>
                    <a:pt x="5412" y="18380"/>
                  </a:cubicBezTo>
                  <a:cubicBezTo>
                    <a:pt x="5717" y="18313"/>
                    <a:pt x="6017" y="18224"/>
                    <a:pt x="6320" y="18146"/>
                  </a:cubicBezTo>
                  <a:cubicBezTo>
                    <a:pt x="6827" y="18016"/>
                    <a:pt x="7334" y="17884"/>
                    <a:pt x="7782" y="17593"/>
                  </a:cubicBezTo>
                  <a:cubicBezTo>
                    <a:pt x="7860" y="17543"/>
                    <a:pt x="7935" y="17489"/>
                    <a:pt x="8008" y="17439"/>
                  </a:cubicBezTo>
                  <a:cubicBezTo>
                    <a:pt x="7869" y="16734"/>
                    <a:pt x="7851" y="16041"/>
                    <a:pt x="7812" y="15349"/>
                  </a:cubicBezTo>
                  <a:cubicBezTo>
                    <a:pt x="7785" y="14887"/>
                    <a:pt x="7773" y="14425"/>
                    <a:pt x="7747" y="13964"/>
                  </a:cubicBezTo>
                  <a:cubicBezTo>
                    <a:pt x="7738" y="13820"/>
                    <a:pt x="7735" y="13693"/>
                    <a:pt x="7891" y="13624"/>
                  </a:cubicBezTo>
                  <a:cubicBezTo>
                    <a:pt x="7915" y="13613"/>
                    <a:pt x="7932" y="13588"/>
                    <a:pt x="7950" y="13568"/>
                  </a:cubicBezTo>
                  <a:cubicBezTo>
                    <a:pt x="8088" y="13420"/>
                    <a:pt x="8220" y="13265"/>
                    <a:pt x="8364" y="13121"/>
                  </a:cubicBezTo>
                  <a:cubicBezTo>
                    <a:pt x="8536" y="12952"/>
                    <a:pt x="8664" y="12757"/>
                    <a:pt x="8746" y="12527"/>
                  </a:cubicBezTo>
                  <a:cubicBezTo>
                    <a:pt x="9021" y="11765"/>
                    <a:pt x="9222" y="10983"/>
                    <a:pt x="9356" y="10183"/>
                  </a:cubicBezTo>
                  <a:cubicBezTo>
                    <a:pt x="9440" y="9685"/>
                    <a:pt x="9429" y="9201"/>
                    <a:pt x="9284" y="8711"/>
                  </a:cubicBezTo>
                  <a:cubicBezTo>
                    <a:pt x="9049" y="7930"/>
                    <a:pt x="8905" y="7127"/>
                    <a:pt x="8788" y="6318"/>
                  </a:cubicBezTo>
                  <a:cubicBezTo>
                    <a:pt x="8751" y="6057"/>
                    <a:pt x="8710" y="5795"/>
                    <a:pt x="8665" y="5534"/>
                  </a:cubicBezTo>
                  <a:cubicBezTo>
                    <a:pt x="8634" y="5357"/>
                    <a:pt x="8560" y="5196"/>
                    <a:pt x="8439" y="5061"/>
                  </a:cubicBezTo>
                  <a:cubicBezTo>
                    <a:pt x="8338" y="4948"/>
                    <a:pt x="8221" y="4892"/>
                    <a:pt x="8091" y="4892"/>
                  </a:cubicBezTo>
                  <a:cubicBezTo>
                    <a:pt x="8031" y="4892"/>
                    <a:pt x="7968" y="4904"/>
                    <a:pt x="7903" y="4927"/>
                  </a:cubicBezTo>
                  <a:cubicBezTo>
                    <a:pt x="7849" y="4948"/>
                    <a:pt x="7797" y="4974"/>
                    <a:pt x="7722" y="5007"/>
                  </a:cubicBezTo>
                  <a:cubicBezTo>
                    <a:pt x="7696" y="4912"/>
                    <a:pt x="7671" y="4837"/>
                    <a:pt x="7656" y="4759"/>
                  </a:cubicBezTo>
                  <a:cubicBezTo>
                    <a:pt x="7563" y="4266"/>
                    <a:pt x="7465" y="3772"/>
                    <a:pt x="7381" y="3277"/>
                  </a:cubicBezTo>
                  <a:cubicBezTo>
                    <a:pt x="7312" y="2869"/>
                    <a:pt x="7232" y="2464"/>
                    <a:pt x="7226" y="2045"/>
                  </a:cubicBezTo>
                  <a:cubicBezTo>
                    <a:pt x="7222" y="1728"/>
                    <a:pt x="7142" y="1412"/>
                    <a:pt x="7088" y="1098"/>
                  </a:cubicBezTo>
                  <a:cubicBezTo>
                    <a:pt x="7061" y="939"/>
                    <a:pt x="6979" y="807"/>
                    <a:pt x="6848" y="707"/>
                  </a:cubicBezTo>
                  <a:cubicBezTo>
                    <a:pt x="6727" y="614"/>
                    <a:pt x="6595" y="570"/>
                    <a:pt x="6471" y="570"/>
                  </a:cubicBezTo>
                  <a:cubicBezTo>
                    <a:pt x="6234" y="570"/>
                    <a:pt x="6025" y="728"/>
                    <a:pt x="5968" y="1008"/>
                  </a:cubicBezTo>
                  <a:cubicBezTo>
                    <a:pt x="5896" y="1359"/>
                    <a:pt x="5839" y="1718"/>
                    <a:pt x="5815" y="2075"/>
                  </a:cubicBezTo>
                  <a:cubicBezTo>
                    <a:pt x="5779" y="2617"/>
                    <a:pt x="5779" y="3163"/>
                    <a:pt x="5762" y="3706"/>
                  </a:cubicBezTo>
                  <a:cubicBezTo>
                    <a:pt x="5759" y="3762"/>
                    <a:pt x="5749" y="3816"/>
                    <a:pt x="5743" y="3871"/>
                  </a:cubicBezTo>
                  <a:cubicBezTo>
                    <a:pt x="5705" y="3850"/>
                    <a:pt x="5695" y="3832"/>
                    <a:pt x="5692" y="3813"/>
                  </a:cubicBezTo>
                  <a:cubicBezTo>
                    <a:pt x="5622" y="3322"/>
                    <a:pt x="5544" y="2831"/>
                    <a:pt x="5489" y="2338"/>
                  </a:cubicBezTo>
                  <a:cubicBezTo>
                    <a:pt x="5417" y="1706"/>
                    <a:pt x="5247" y="1100"/>
                    <a:pt x="5033" y="504"/>
                  </a:cubicBezTo>
                  <a:cubicBezTo>
                    <a:pt x="4955" y="284"/>
                    <a:pt x="4802" y="141"/>
                    <a:pt x="4587" y="57"/>
                  </a:cubicBezTo>
                  <a:cubicBezTo>
                    <a:pt x="4486" y="18"/>
                    <a:pt x="4387" y="1"/>
                    <a:pt x="428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77;p33">
              <a:extLst>
                <a:ext uri="{FF2B5EF4-FFF2-40B4-BE49-F238E27FC236}">
                  <a16:creationId xmlns:a16="http://schemas.microsoft.com/office/drawing/2014/main" id="{D47C44A2-1735-D579-3CA4-CF5CCE0399A6}"/>
                </a:ext>
              </a:extLst>
            </p:cNvPr>
            <p:cNvGrpSpPr/>
            <p:nvPr/>
          </p:nvGrpSpPr>
          <p:grpSpPr>
            <a:xfrm>
              <a:off x="1997386" y="332334"/>
              <a:ext cx="667290" cy="1310975"/>
              <a:chOff x="1038625" y="1235125"/>
              <a:chExt cx="236050" cy="463750"/>
            </a:xfrm>
          </p:grpSpPr>
          <p:sp>
            <p:nvSpPr>
              <p:cNvPr id="30" name="Google Shape;278;p33">
                <a:extLst>
                  <a:ext uri="{FF2B5EF4-FFF2-40B4-BE49-F238E27FC236}">
                    <a16:creationId xmlns:a16="http://schemas.microsoft.com/office/drawing/2014/main" id="{88AC91F5-C713-2093-68C2-4E2B8137C698}"/>
                  </a:ext>
                </a:extLst>
              </p:cNvPr>
              <p:cNvSpPr/>
              <p:nvPr/>
            </p:nvSpPr>
            <p:spPr>
              <a:xfrm>
                <a:off x="1043050" y="1238075"/>
                <a:ext cx="228425" cy="454875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18195" extrusionOk="0">
                    <a:moveTo>
                      <a:pt x="4116" y="7959"/>
                    </a:moveTo>
                    <a:cubicBezTo>
                      <a:pt x="4262" y="7959"/>
                      <a:pt x="4415" y="7980"/>
                      <a:pt x="4537" y="8028"/>
                    </a:cubicBezTo>
                    <a:lnTo>
                      <a:pt x="3723" y="8028"/>
                    </a:lnTo>
                    <a:cubicBezTo>
                      <a:pt x="3815" y="7983"/>
                      <a:pt x="3961" y="7959"/>
                      <a:pt x="4116" y="7959"/>
                    </a:cubicBezTo>
                    <a:close/>
                    <a:moveTo>
                      <a:pt x="4233" y="7647"/>
                    </a:moveTo>
                    <a:cubicBezTo>
                      <a:pt x="4495" y="7647"/>
                      <a:pt x="4758" y="7656"/>
                      <a:pt x="5020" y="7666"/>
                    </a:cubicBezTo>
                    <a:cubicBezTo>
                      <a:pt x="5303" y="7678"/>
                      <a:pt x="5584" y="7746"/>
                      <a:pt x="5866" y="7791"/>
                    </a:cubicBezTo>
                    <a:cubicBezTo>
                      <a:pt x="5888" y="7794"/>
                      <a:pt x="5908" y="7818"/>
                      <a:pt x="5962" y="7855"/>
                    </a:cubicBezTo>
                    <a:cubicBezTo>
                      <a:pt x="5900" y="7855"/>
                      <a:pt x="5854" y="7860"/>
                      <a:pt x="5814" y="7860"/>
                    </a:cubicBezTo>
                    <a:cubicBezTo>
                      <a:pt x="5792" y="7860"/>
                      <a:pt x="5772" y="7858"/>
                      <a:pt x="5752" y="7854"/>
                    </a:cubicBezTo>
                    <a:cubicBezTo>
                      <a:pt x="5405" y="7771"/>
                      <a:pt x="5056" y="7749"/>
                      <a:pt x="4706" y="7749"/>
                    </a:cubicBezTo>
                    <a:cubicBezTo>
                      <a:pt x="4467" y="7749"/>
                      <a:pt x="4227" y="7759"/>
                      <a:pt x="3987" y="7767"/>
                    </a:cubicBezTo>
                    <a:cubicBezTo>
                      <a:pt x="3221" y="7789"/>
                      <a:pt x="2475" y="7911"/>
                      <a:pt x="1740" y="8125"/>
                    </a:cubicBezTo>
                    <a:cubicBezTo>
                      <a:pt x="1610" y="8164"/>
                      <a:pt x="1480" y="8208"/>
                      <a:pt x="1338" y="8208"/>
                    </a:cubicBezTo>
                    <a:cubicBezTo>
                      <a:pt x="1291" y="8208"/>
                      <a:pt x="1242" y="8203"/>
                      <a:pt x="1192" y="8191"/>
                    </a:cubicBezTo>
                    <a:cubicBezTo>
                      <a:pt x="1248" y="8166"/>
                      <a:pt x="1302" y="8128"/>
                      <a:pt x="1360" y="8115"/>
                    </a:cubicBezTo>
                    <a:cubicBezTo>
                      <a:pt x="1882" y="7989"/>
                      <a:pt x="2398" y="7843"/>
                      <a:pt x="2927" y="7749"/>
                    </a:cubicBezTo>
                    <a:cubicBezTo>
                      <a:pt x="3359" y="7671"/>
                      <a:pt x="3796" y="7647"/>
                      <a:pt x="4233" y="7647"/>
                    </a:cubicBezTo>
                    <a:close/>
                    <a:moveTo>
                      <a:pt x="6237" y="9740"/>
                    </a:moveTo>
                    <a:cubicBezTo>
                      <a:pt x="6248" y="9740"/>
                      <a:pt x="6260" y="9742"/>
                      <a:pt x="6273" y="9744"/>
                    </a:cubicBezTo>
                    <a:lnTo>
                      <a:pt x="6274" y="9744"/>
                    </a:lnTo>
                    <a:cubicBezTo>
                      <a:pt x="6277" y="9831"/>
                      <a:pt x="6217" y="9875"/>
                      <a:pt x="6169" y="9926"/>
                    </a:cubicBezTo>
                    <a:cubicBezTo>
                      <a:pt x="6003" y="10104"/>
                      <a:pt x="5836" y="10281"/>
                      <a:pt x="5669" y="10460"/>
                    </a:cubicBezTo>
                    <a:cubicBezTo>
                      <a:pt x="5429" y="10718"/>
                      <a:pt x="5320" y="11035"/>
                      <a:pt x="5270" y="11377"/>
                    </a:cubicBezTo>
                    <a:cubicBezTo>
                      <a:pt x="5257" y="11470"/>
                      <a:pt x="5240" y="11561"/>
                      <a:pt x="5225" y="11654"/>
                    </a:cubicBezTo>
                    <a:cubicBezTo>
                      <a:pt x="5212" y="11653"/>
                      <a:pt x="5198" y="11651"/>
                      <a:pt x="5185" y="11648"/>
                    </a:cubicBezTo>
                    <a:cubicBezTo>
                      <a:pt x="5176" y="11569"/>
                      <a:pt x="5153" y="11489"/>
                      <a:pt x="5161" y="11411"/>
                    </a:cubicBezTo>
                    <a:cubicBezTo>
                      <a:pt x="5201" y="11021"/>
                      <a:pt x="5303" y="10652"/>
                      <a:pt x="5581" y="10356"/>
                    </a:cubicBezTo>
                    <a:cubicBezTo>
                      <a:pt x="5749" y="10178"/>
                      <a:pt x="5919" y="10002"/>
                      <a:pt x="6090" y="9828"/>
                    </a:cubicBezTo>
                    <a:cubicBezTo>
                      <a:pt x="6128" y="9789"/>
                      <a:pt x="6166" y="9740"/>
                      <a:pt x="6237" y="9740"/>
                    </a:cubicBezTo>
                    <a:close/>
                    <a:moveTo>
                      <a:pt x="1269" y="8753"/>
                    </a:moveTo>
                    <a:cubicBezTo>
                      <a:pt x="1325" y="8753"/>
                      <a:pt x="1368" y="8781"/>
                      <a:pt x="1410" y="8805"/>
                    </a:cubicBezTo>
                    <a:lnTo>
                      <a:pt x="1410" y="8807"/>
                    </a:lnTo>
                    <a:cubicBezTo>
                      <a:pt x="1741" y="8996"/>
                      <a:pt x="2050" y="9216"/>
                      <a:pt x="2328" y="9480"/>
                    </a:cubicBezTo>
                    <a:cubicBezTo>
                      <a:pt x="2475" y="9620"/>
                      <a:pt x="2622" y="9761"/>
                      <a:pt x="2769" y="9903"/>
                    </a:cubicBezTo>
                    <a:cubicBezTo>
                      <a:pt x="3489" y="10609"/>
                      <a:pt x="4061" y="11423"/>
                      <a:pt x="4522" y="12318"/>
                    </a:cubicBezTo>
                    <a:cubicBezTo>
                      <a:pt x="4559" y="12394"/>
                      <a:pt x="4588" y="12475"/>
                      <a:pt x="4621" y="12555"/>
                    </a:cubicBezTo>
                    <a:cubicBezTo>
                      <a:pt x="4601" y="12564"/>
                      <a:pt x="4583" y="12573"/>
                      <a:pt x="4565" y="12582"/>
                    </a:cubicBezTo>
                    <a:cubicBezTo>
                      <a:pt x="4534" y="12525"/>
                      <a:pt x="4501" y="12469"/>
                      <a:pt x="4471" y="12412"/>
                    </a:cubicBezTo>
                    <a:cubicBezTo>
                      <a:pt x="3857" y="11192"/>
                      <a:pt x="3032" y="10142"/>
                      <a:pt x="1956" y="9296"/>
                    </a:cubicBezTo>
                    <a:cubicBezTo>
                      <a:pt x="1765" y="9147"/>
                      <a:pt x="1545" y="9035"/>
                      <a:pt x="1338" y="8906"/>
                    </a:cubicBezTo>
                    <a:cubicBezTo>
                      <a:pt x="1284" y="8871"/>
                      <a:pt x="1231" y="8837"/>
                      <a:pt x="1156" y="8789"/>
                    </a:cubicBezTo>
                    <a:cubicBezTo>
                      <a:pt x="1200" y="8763"/>
                      <a:pt x="1237" y="8753"/>
                      <a:pt x="1269" y="8753"/>
                    </a:cubicBezTo>
                    <a:close/>
                    <a:moveTo>
                      <a:pt x="6682" y="13988"/>
                    </a:moveTo>
                    <a:lnTo>
                      <a:pt x="6682" y="13988"/>
                    </a:lnTo>
                    <a:cubicBezTo>
                      <a:pt x="6706" y="14097"/>
                      <a:pt x="6645" y="14127"/>
                      <a:pt x="6592" y="14148"/>
                    </a:cubicBezTo>
                    <a:cubicBezTo>
                      <a:pt x="6103" y="14348"/>
                      <a:pt x="5612" y="14549"/>
                      <a:pt x="5087" y="14640"/>
                    </a:cubicBezTo>
                    <a:cubicBezTo>
                      <a:pt x="5083" y="14641"/>
                      <a:pt x="5078" y="14642"/>
                      <a:pt x="5073" y="14642"/>
                    </a:cubicBezTo>
                    <a:cubicBezTo>
                      <a:pt x="5049" y="14642"/>
                      <a:pt x="5022" y="14629"/>
                      <a:pt x="4991" y="14607"/>
                    </a:cubicBezTo>
                    <a:cubicBezTo>
                      <a:pt x="5255" y="14456"/>
                      <a:pt x="5561" y="14432"/>
                      <a:pt x="5837" y="14318"/>
                    </a:cubicBezTo>
                    <a:cubicBezTo>
                      <a:pt x="6115" y="14202"/>
                      <a:pt x="6396" y="14099"/>
                      <a:pt x="6682" y="13988"/>
                    </a:cubicBezTo>
                    <a:close/>
                    <a:moveTo>
                      <a:pt x="4073" y="0"/>
                    </a:moveTo>
                    <a:cubicBezTo>
                      <a:pt x="3861" y="0"/>
                      <a:pt x="3669" y="130"/>
                      <a:pt x="3564" y="379"/>
                    </a:cubicBezTo>
                    <a:cubicBezTo>
                      <a:pt x="3494" y="551"/>
                      <a:pt x="3450" y="746"/>
                      <a:pt x="3446" y="931"/>
                    </a:cubicBezTo>
                    <a:cubicBezTo>
                      <a:pt x="3437" y="1339"/>
                      <a:pt x="3453" y="1747"/>
                      <a:pt x="3470" y="2154"/>
                    </a:cubicBezTo>
                    <a:cubicBezTo>
                      <a:pt x="3480" y="2439"/>
                      <a:pt x="3485" y="2727"/>
                      <a:pt x="3531" y="3007"/>
                    </a:cubicBezTo>
                    <a:cubicBezTo>
                      <a:pt x="3650" y="3726"/>
                      <a:pt x="3666" y="4454"/>
                      <a:pt x="3714" y="5179"/>
                    </a:cubicBezTo>
                    <a:cubicBezTo>
                      <a:pt x="3752" y="5747"/>
                      <a:pt x="3792" y="6317"/>
                      <a:pt x="3831" y="6886"/>
                    </a:cubicBezTo>
                    <a:cubicBezTo>
                      <a:pt x="3834" y="6933"/>
                      <a:pt x="3827" y="6982"/>
                      <a:pt x="3824" y="7030"/>
                    </a:cubicBezTo>
                    <a:cubicBezTo>
                      <a:pt x="3807" y="7032"/>
                      <a:pt x="3791" y="7033"/>
                      <a:pt x="3776" y="7035"/>
                    </a:cubicBezTo>
                    <a:cubicBezTo>
                      <a:pt x="3755" y="6969"/>
                      <a:pt x="3720" y="6904"/>
                      <a:pt x="3714" y="6838"/>
                    </a:cubicBezTo>
                    <a:cubicBezTo>
                      <a:pt x="3687" y="6526"/>
                      <a:pt x="3666" y="6215"/>
                      <a:pt x="3645" y="5903"/>
                    </a:cubicBezTo>
                    <a:cubicBezTo>
                      <a:pt x="3602" y="5204"/>
                      <a:pt x="3567" y="4505"/>
                      <a:pt x="3510" y="3807"/>
                    </a:cubicBezTo>
                    <a:cubicBezTo>
                      <a:pt x="3474" y="3361"/>
                      <a:pt x="3396" y="2919"/>
                      <a:pt x="3353" y="2473"/>
                    </a:cubicBezTo>
                    <a:cubicBezTo>
                      <a:pt x="3312" y="2052"/>
                      <a:pt x="3236" y="1639"/>
                      <a:pt x="3092" y="1241"/>
                    </a:cubicBezTo>
                    <a:cubicBezTo>
                      <a:pt x="3018" y="1037"/>
                      <a:pt x="2936" y="833"/>
                      <a:pt x="2828" y="647"/>
                    </a:cubicBezTo>
                    <a:cubicBezTo>
                      <a:pt x="2746" y="506"/>
                      <a:pt x="2596" y="434"/>
                      <a:pt x="2445" y="434"/>
                    </a:cubicBezTo>
                    <a:cubicBezTo>
                      <a:pt x="2323" y="434"/>
                      <a:pt x="2200" y="482"/>
                      <a:pt x="2112" y="580"/>
                    </a:cubicBezTo>
                    <a:cubicBezTo>
                      <a:pt x="1929" y="784"/>
                      <a:pt x="1786" y="1018"/>
                      <a:pt x="1728" y="1289"/>
                    </a:cubicBezTo>
                    <a:cubicBezTo>
                      <a:pt x="1654" y="1628"/>
                      <a:pt x="1590" y="1968"/>
                      <a:pt x="1534" y="2308"/>
                    </a:cubicBezTo>
                    <a:cubicBezTo>
                      <a:pt x="1506" y="2488"/>
                      <a:pt x="1459" y="2682"/>
                      <a:pt x="1500" y="2851"/>
                    </a:cubicBezTo>
                    <a:cubicBezTo>
                      <a:pt x="1627" y="3376"/>
                      <a:pt x="1668" y="3909"/>
                      <a:pt x="1714" y="4443"/>
                    </a:cubicBezTo>
                    <a:cubicBezTo>
                      <a:pt x="1755" y="4917"/>
                      <a:pt x="1791" y="5392"/>
                      <a:pt x="1827" y="5866"/>
                    </a:cubicBezTo>
                    <a:cubicBezTo>
                      <a:pt x="1849" y="6143"/>
                      <a:pt x="1869" y="6421"/>
                      <a:pt x="1885" y="6700"/>
                    </a:cubicBezTo>
                    <a:cubicBezTo>
                      <a:pt x="1891" y="6775"/>
                      <a:pt x="1903" y="6859"/>
                      <a:pt x="1794" y="6931"/>
                    </a:cubicBezTo>
                    <a:cubicBezTo>
                      <a:pt x="1783" y="6844"/>
                      <a:pt x="1774" y="6781"/>
                      <a:pt x="1770" y="6716"/>
                    </a:cubicBezTo>
                    <a:cubicBezTo>
                      <a:pt x="1762" y="6566"/>
                      <a:pt x="1765" y="6416"/>
                      <a:pt x="1753" y="6268"/>
                    </a:cubicBezTo>
                    <a:cubicBezTo>
                      <a:pt x="1701" y="5645"/>
                      <a:pt x="1650" y="5022"/>
                      <a:pt x="1590" y="4401"/>
                    </a:cubicBezTo>
                    <a:cubicBezTo>
                      <a:pt x="1552" y="4016"/>
                      <a:pt x="1510" y="3632"/>
                      <a:pt x="1444" y="3250"/>
                    </a:cubicBezTo>
                    <a:cubicBezTo>
                      <a:pt x="1402" y="3004"/>
                      <a:pt x="1299" y="2769"/>
                      <a:pt x="1248" y="2524"/>
                    </a:cubicBezTo>
                    <a:cubicBezTo>
                      <a:pt x="1201" y="2298"/>
                      <a:pt x="1096" y="2106"/>
                      <a:pt x="967" y="1920"/>
                    </a:cubicBezTo>
                    <a:cubicBezTo>
                      <a:pt x="885" y="1801"/>
                      <a:pt x="785" y="1717"/>
                      <a:pt x="651" y="1717"/>
                    </a:cubicBezTo>
                    <a:cubicBezTo>
                      <a:pt x="621" y="1717"/>
                      <a:pt x="589" y="1721"/>
                      <a:pt x="554" y="1731"/>
                    </a:cubicBezTo>
                    <a:cubicBezTo>
                      <a:pt x="371" y="1782"/>
                      <a:pt x="239" y="1902"/>
                      <a:pt x="212" y="2095"/>
                    </a:cubicBezTo>
                    <a:cubicBezTo>
                      <a:pt x="176" y="2365"/>
                      <a:pt x="145" y="2635"/>
                      <a:pt x="137" y="2907"/>
                    </a:cubicBezTo>
                    <a:cubicBezTo>
                      <a:pt x="116" y="3702"/>
                      <a:pt x="110" y="4497"/>
                      <a:pt x="92" y="5291"/>
                    </a:cubicBezTo>
                    <a:cubicBezTo>
                      <a:pt x="82" y="5755"/>
                      <a:pt x="55" y="6215"/>
                      <a:pt x="46" y="6677"/>
                    </a:cubicBezTo>
                    <a:cubicBezTo>
                      <a:pt x="31" y="7398"/>
                      <a:pt x="1" y="8119"/>
                      <a:pt x="19" y="8840"/>
                    </a:cubicBezTo>
                    <a:cubicBezTo>
                      <a:pt x="37" y="9525"/>
                      <a:pt x="154" y="10203"/>
                      <a:pt x="275" y="10879"/>
                    </a:cubicBezTo>
                    <a:cubicBezTo>
                      <a:pt x="358" y="11341"/>
                      <a:pt x="457" y="11800"/>
                      <a:pt x="694" y="12213"/>
                    </a:cubicBezTo>
                    <a:cubicBezTo>
                      <a:pt x="822" y="12438"/>
                      <a:pt x="952" y="12661"/>
                      <a:pt x="1096" y="12874"/>
                    </a:cubicBezTo>
                    <a:cubicBezTo>
                      <a:pt x="1164" y="12973"/>
                      <a:pt x="1261" y="13056"/>
                      <a:pt x="1357" y="13128"/>
                    </a:cubicBezTo>
                    <a:cubicBezTo>
                      <a:pt x="1542" y="13266"/>
                      <a:pt x="1738" y="13390"/>
                      <a:pt x="1926" y="13524"/>
                    </a:cubicBezTo>
                    <a:cubicBezTo>
                      <a:pt x="2269" y="13767"/>
                      <a:pt x="2618" y="14009"/>
                      <a:pt x="3021" y="14145"/>
                    </a:cubicBezTo>
                    <a:cubicBezTo>
                      <a:pt x="3303" y="14241"/>
                      <a:pt x="3591" y="14322"/>
                      <a:pt x="3878" y="14405"/>
                    </a:cubicBezTo>
                    <a:cubicBezTo>
                      <a:pt x="4028" y="14448"/>
                      <a:pt x="4184" y="14472"/>
                      <a:pt x="4330" y="14522"/>
                    </a:cubicBezTo>
                    <a:cubicBezTo>
                      <a:pt x="4370" y="14535"/>
                      <a:pt x="4411" y="14615"/>
                      <a:pt x="4409" y="14663"/>
                    </a:cubicBezTo>
                    <a:cubicBezTo>
                      <a:pt x="4407" y="14721"/>
                      <a:pt x="4365" y="14739"/>
                      <a:pt x="4318" y="14739"/>
                    </a:cubicBezTo>
                    <a:cubicBezTo>
                      <a:pt x="4301" y="14739"/>
                      <a:pt x="4284" y="14737"/>
                      <a:pt x="4268" y="14733"/>
                    </a:cubicBezTo>
                    <a:cubicBezTo>
                      <a:pt x="3848" y="14643"/>
                      <a:pt x="3435" y="14535"/>
                      <a:pt x="3033" y="14382"/>
                    </a:cubicBezTo>
                    <a:cubicBezTo>
                      <a:pt x="2649" y="14237"/>
                      <a:pt x="2305" y="14019"/>
                      <a:pt x="1954" y="13812"/>
                    </a:cubicBezTo>
                    <a:cubicBezTo>
                      <a:pt x="1794" y="13716"/>
                      <a:pt x="1629" y="13626"/>
                      <a:pt x="1449" y="13522"/>
                    </a:cubicBezTo>
                    <a:lnTo>
                      <a:pt x="1449" y="13522"/>
                    </a:lnTo>
                    <a:cubicBezTo>
                      <a:pt x="1449" y="13597"/>
                      <a:pt x="1447" y="13638"/>
                      <a:pt x="1450" y="13677"/>
                    </a:cubicBezTo>
                    <a:cubicBezTo>
                      <a:pt x="1497" y="14342"/>
                      <a:pt x="1551" y="15006"/>
                      <a:pt x="1593" y="15671"/>
                    </a:cubicBezTo>
                    <a:cubicBezTo>
                      <a:pt x="1629" y="16268"/>
                      <a:pt x="1653" y="16865"/>
                      <a:pt x="1681" y="17464"/>
                    </a:cubicBezTo>
                    <a:cubicBezTo>
                      <a:pt x="1684" y="17539"/>
                      <a:pt x="1695" y="17605"/>
                      <a:pt x="1762" y="17661"/>
                    </a:cubicBezTo>
                    <a:cubicBezTo>
                      <a:pt x="2110" y="17944"/>
                      <a:pt x="2516" y="18099"/>
                      <a:pt x="2952" y="18156"/>
                    </a:cubicBezTo>
                    <a:cubicBezTo>
                      <a:pt x="3160" y="18183"/>
                      <a:pt x="3368" y="18194"/>
                      <a:pt x="3576" y="18194"/>
                    </a:cubicBezTo>
                    <a:cubicBezTo>
                      <a:pt x="3905" y="18194"/>
                      <a:pt x="4233" y="18167"/>
                      <a:pt x="4561" y="18132"/>
                    </a:cubicBezTo>
                    <a:cubicBezTo>
                      <a:pt x="5186" y="18064"/>
                      <a:pt x="5780" y="17863"/>
                      <a:pt x="6387" y="17712"/>
                    </a:cubicBezTo>
                    <a:cubicBezTo>
                      <a:pt x="6751" y="17620"/>
                      <a:pt x="7099" y="17493"/>
                      <a:pt x="7426" y="17302"/>
                    </a:cubicBezTo>
                    <a:cubicBezTo>
                      <a:pt x="7536" y="17237"/>
                      <a:pt x="7587" y="17165"/>
                      <a:pt x="7557" y="17039"/>
                    </a:cubicBezTo>
                    <a:cubicBezTo>
                      <a:pt x="7548" y="17000"/>
                      <a:pt x="7546" y="16958"/>
                      <a:pt x="7543" y="16918"/>
                    </a:cubicBezTo>
                    <a:cubicBezTo>
                      <a:pt x="7498" y="16282"/>
                      <a:pt x="7452" y="15644"/>
                      <a:pt x="7410" y="15008"/>
                    </a:cubicBezTo>
                    <a:cubicBezTo>
                      <a:pt x="7398" y="14796"/>
                      <a:pt x="7399" y="14586"/>
                      <a:pt x="7392" y="14376"/>
                    </a:cubicBezTo>
                    <a:cubicBezTo>
                      <a:pt x="7386" y="14138"/>
                      <a:pt x="7377" y="13900"/>
                      <a:pt x="7368" y="13662"/>
                    </a:cubicBezTo>
                    <a:cubicBezTo>
                      <a:pt x="7365" y="13575"/>
                      <a:pt x="7395" y="13510"/>
                      <a:pt x="7465" y="13452"/>
                    </a:cubicBezTo>
                    <a:cubicBezTo>
                      <a:pt x="7685" y="13267"/>
                      <a:pt x="7899" y="13081"/>
                      <a:pt x="8108" y="12888"/>
                    </a:cubicBezTo>
                    <a:cubicBezTo>
                      <a:pt x="8282" y="12729"/>
                      <a:pt x="8388" y="12526"/>
                      <a:pt x="8471" y="12306"/>
                    </a:cubicBezTo>
                    <a:cubicBezTo>
                      <a:pt x="8778" y="11494"/>
                      <a:pt x="8967" y="10654"/>
                      <a:pt x="9092" y="9798"/>
                    </a:cubicBezTo>
                    <a:cubicBezTo>
                      <a:pt x="9137" y="9495"/>
                      <a:pt x="9129" y="9191"/>
                      <a:pt x="9051" y="8888"/>
                    </a:cubicBezTo>
                    <a:cubicBezTo>
                      <a:pt x="8912" y="8343"/>
                      <a:pt x="8772" y="7795"/>
                      <a:pt x="8660" y="7245"/>
                    </a:cubicBezTo>
                    <a:cubicBezTo>
                      <a:pt x="8547" y="6685"/>
                      <a:pt x="8474" y="6119"/>
                      <a:pt x="8370" y="5558"/>
                    </a:cubicBezTo>
                    <a:cubicBezTo>
                      <a:pt x="8340" y="5402"/>
                      <a:pt x="8277" y="5245"/>
                      <a:pt x="8199" y="5106"/>
                    </a:cubicBezTo>
                    <a:cubicBezTo>
                      <a:pt x="8133" y="4988"/>
                      <a:pt x="8027" y="4929"/>
                      <a:pt x="7914" y="4929"/>
                    </a:cubicBezTo>
                    <a:cubicBezTo>
                      <a:pt x="7839" y="4929"/>
                      <a:pt x="7762" y="4954"/>
                      <a:pt x="7689" y="5004"/>
                    </a:cubicBezTo>
                    <a:cubicBezTo>
                      <a:pt x="7634" y="5042"/>
                      <a:pt x="7584" y="5090"/>
                      <a:pt x="7539" y="5140"/>
                    </a:cubicBezTo>
                    <a:cubicBezTo>
                      <a:pt x="7353" y="5339"/>
                      <a:pt x="7236" y="5576"/>
                      <a:pt x="7188" y="5842"/>
                    </a:cubicBezTo>
                    <a:cubicBezTo>
                      <a:pt x="7062" y="6544"/>
                      <a:pt x="7059" y="7249"/>
                      <a:pt x="7198" y="7950"/>
                    </a:cubicBezTo>
                    <a:cubicBezTo>
                      <a:pt x="7236" y="8142"/>
                      <a:pt x="7234" y="8328"/>
                      <a:pt x="7179" y="8512"/>
                    </a:cubicBezTo>
                    <a:cubicBezTo>
                      <a:pt x="7098" y="8789"/>
                      <a:pt x="6973" y="9045"/>
                      <a:pt x="6799" y="9276"/>
                    </a:cubicBezTo>
                    <a:cubicBezTo>
                      <a:pt x="6774" y="9309"/>
                      <a:pt x="6741" y="9339"/>
                      <a:pt x="6703" y="9380"/>
                    </a:cubicBezTo>
                    <a:cubicBezTo>
                      <a:pt x="6645" y="9278"/>
                      <a:pt x="6706" y="9219"/>
                      <a:pt x="6736" y="9158"/>
                    </a:cubicBezTo>
                    <a:cubicBezTo>
                      <a:pt x="6823" y="8973"/>
                      <a:pt x="6921" y="8793"/>
                      <a:pt x="6999" y="8605"/>
                    </a:cubicBezTo>
                    <a:cubicBezTo>
                      <a:pt x="7083" y="8403"/>
                      <a:pt x="7114" y="8193"/>
                      <a:pt x="7080" y="7968"/>
                    </a:cubicBezTo>
                    <a:cubicBezTo>
                      <a:pt x="7011" y="7525"/>
                      <a:pt x="6954" y="7080"/>
                      <a:pt x="6993" y="6628"/>
                    </a:cubicBezTo>
                    <a:cubicBezTo>
                      <a:pt x="7003" y="6500"/>
                      <a:pt x="7020" y="6371"/>
                      <a:pt x="7018" y="6242"/>
                    </a:cubicBezTo>
                    <a:cubicBezTo>
                      <a:pt x="7012" y="5872"/>
                      <a:pt x="7092" y="5528"/>
                      <a:pt x="7308" y="5221"/>
                    </a:cubicBezTo>
                    <a:cubicBezTo>
                      <a:pt x="7390" y="5103"/>
                      <a:pt x="7402" y="4974"/>
                      <a:pt x="7374" y="4832"/>
                    </a:cubicBezTo>
                    <a:cubicBezTo>
                      <a:pt x="7287" y="4406"/>
                      <a:pt x="7203" y="3980"/>
                      <a:pt x="7126" y="3552"/>
                    </a:cubicBezTo>
                    <a:cubicBezTo>
                      <a:pt x="7026" y="2985"/>
                      <a:pt x="6913" y="2419"/>
                      <a:pt x="6900" y="1837"/>
                    </a:cubicBezTo>
                    <a:cubicBezTo>
                      <a:pt x="6894" y="1562"/>
                      <a:pt x="6831" y="1285"/>
                      <a:pt x="6769" y="1015"/>
                    </a:cubicBezTo>
                    <a:cubicBezTo>
                      <a:pt x="6745" y="902"/>
                      <a:pt x="6675" y="785"/>
                      <a:pt x="6591" y="704"/>
                    </a:cubicBezTo>
                    <a:cubicBezTo>
                      <a:pt x="6512" y="629"/>
                      <a:pt x="6398" y="586"/>
                      <a:pt x="6285" y="586"/>
                    </a:cubicBezTo>
                    <a:cubicBezTo>
                      <a:pt x="6109" y="586"/>
                      <a:pt x="5936" y="689"/>
                      <a:pt x="5908" y="926"/>
                    </a:cubicBezTo>
                    <a:cubicBezTo>
                      <a:pt x="5881" y="1156"/>
                      <a:pt x="5818" y="1381"/>
                      <a:pt x="5800" y="1610"/>
                    </a:cubicBezTo>
                    <a:cubicBezTo>
                      <a:pt x="5765" y="2050"/>
                      <a:pt x="5746" y="2491"/>
                      <a:pt x="5728" y="2932"/>
                    </a:cubicBezTo>
                    <a:cubicBezTo>
                      <a:pt x="5707" y="3468"/>
                      <a:pt x="5692" y="4004"/>
                      <a:pt x="5675" y="4539"/>
                    </a:cubicBezTo>
                    <a:cubicBezTo>
                      <a:pt x="5674" y="4601"/>
                      <a:pt x="5681" y="4664"/>
                      <a:pt x="5696" y="4722"/>
                    </a:cubicBezTo>
                    <a:cubicBezTo>
                      <a:pt x="5765" y="4985"/>
                      <a:pt x="5842" y="5245"/>
                      <a:pt x="5913" y="5507"/>
                    </a:cubicBezTo>
                    <a:cubicBezTo>
                      <a:pt x="6058" y="6046"/>
                      <a:pt x="6204" y="6583"/>
                      <a:pt x="6346" y="7120"/>
                    </a:cubicBezTo>
                    <a:cubicBezTo>
                      <a:pt x="6357" y="7159"/>
                      <a:pt x="6348" y="7201"/>
                      <a:pt x="6348" y="7242"/>
                    </a:cubicBezTo>
                    <a:cubicBezTo>
                      <a:pt x="6330" y="7246"/>
                      <a:pt x="6312" y="7249"/>
                      <a:pt x="6294" y="7252"/>
                    </a:cubicBezTo>
                    <a:cubicBezTo>
                      <a:pt x="6268" y="7188"/>
                      <a:pt x="6238" y="7125"/>
                      <a:pt x="6219" y="7059"/>
                    </a:cubicBezTo>
                    <a:cubicBezTo>
                      <a:pt x="6102" y="6640"/>
                      <a:pt x="5985" y="6221"/>
                      <a:pt x="5870" y="5801"/>
                    </a:cubicBezTo>
                    <a:cubicBezTo>
                      <a:pt x="5735" y="5303"/>
                      <a:pt x="5572" y="4811"/>
                      <a:pt x="5479" y="4305"/>
                    </a:cubicBezTo>
                    <a:cubicBezTo>
                      <a:pt x="5342" y="3558"/>
                      <a:pt x="5273" y="2797"/>
                      <a:pt x="5146" y="2049"/>
                    </a:cubicBezTo>
                    <a:cubicBezTo>
                      <a:pt x="5063" y="1576"/>
                      <a:pt x="4931" y="1111"/>
                      <a:pt x="4808" y="644"/>
                    </a:cubicBezTo>
                    <a:cubicBezTo>
                      <a:pt x="4760" y="458"/>
                      <a:pt x="4651" y="299"/>
                      <a:pt x="4501" y="173"/>
                    </a:cubicBezTo>
                    <a:cubicBezTo>
                      <a:pt x="4362" y="57"/>
                      <a:pt x="4213" y="0"/>
                      <a:pt x="4073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279;p33">
                <a:extLst>
                  <a:ext uri="{FF2B5EF4-FFF2-40B4-BE49-F238E27FC236}">
                    <a16:creationId xmlns:a16="http://schemas.microsoft.com/office/drawing/2014/main" id="{D88FCD77-301D-F0F1-CA52-C487CE3D8EB4}"/>
                  </a:ext>
                </a:extLst>
              </p:cNvPr>
              <p:cNvSpPr/>
              <p:nvPr/>
            </p:nvSpPr>
            <p:spPr>
              <a:xfrm>
                <a:off x="1038625" y="1235125"/>
                <a:ext cx="236050" cy="463750"/>
              </a:xfrm>
              <a:custGeom>
                <a:avLst/>
                <a:gdLst/>
                <a:ahLst/>
                <a:cxnLst/>
                <a:rect l="l" t="t" r="r" b="b"/>
                <a:pathLst>
                  <a:path w="9442" h="18550" extrusionOk="0">
                    <a:moveTo>
                      <a:pt x="4250" y="117"/>
                    </a:moveTo>
                    <a:cubicBezTo>
                      <a:pt x="4390" y="117"/>
                      <a:pt x="4539" y="174"/>
                      <a:pt x="4676" y="290"/>
                    </a:cubicBezTo>
                    <a:cubicBezTo>
                      <a:pt x="4826" y="417"/>
                      <a:pt x="4936" y="576"/>
                      <a:pt x="4985" y="762"/>
                    </a:cubicBezTo>
                    <a:cubicBezTo>
                      <a:pt x="5107" y="1227"/>
                      <a:pt x="5240" y="1692"/>
                      <a:pt x="5321" y="2167"/>
                    </a:cubicBezTo>
                    <a:cubicBezTo>
                      <a:pt x="5450" y="2915"/>
                      <a:pt x="5519" y="3676"/>
                      <a:pt x="5656" y="4422"/>
                    </a:cubicBezTo>
                    <a:cubicBezTo>
                      <a:pt x="5749" y="4929"/>
                      <a:pt x="5912" y="5421"/>
                      <a:pt x="6047" y="5919"/>
                    </a:cubicBezTo>
                    <a:cubicBezTo>
                      <a:pt x="6162" y="6338"/>
                      <a:pt x="6279" y="6756"/>
                      <a:pt x="6396" y="7175"/>
                    </a:cubicBezTo>
                    <a:cubicBezTo>
                      <a:pt x="6414" y="7241"/>
                      <a:pt x="6445" y="7306"/>
                      <a:pt x="6471" y="7370"/>
                    </a:cubicBezTo>
                    <a:cubicBezTo>
                      <a:pt x="6489" y="7367"/>
                      <a:pt x="6507" y="7363"/>
                      <a:pt x="6525" y="7360"/>
                    </a:cubicBezTo>
                    <a:cubicBezTo>
                      <a:pt x="6525" y="7319"/>
                      <a:pt x="6532" y="7276"/>
                      <a:pt x="6523" y="7238"/>
                    </a:cubicBezTo>
                    <a:cubicBezTo>
                      <a:pt x="6379" y="6701"/>
                      <a:pt x="6235" y="6162"/>
                      <a:pt x="6090" y="5625"/>
                    </a:cubicBezTo>
                    <a:cubicBezTo>
                      <a:pt x="6017" y="5363"/>
                      <a:pt x="5942" y="5101"/>
                      <a:pt x="5873" y="4839"/>
                    </a:cubicBezTo>
                    <a:cubicBezTo>
                      <a:pt x="5858" y="4780"/>
                      <a:pt x="5851" y="4719"/>
                      <a:pt x="5852" y="4657"/>
                    </a:cubicBezTo>
                    <a:cubicBezTo>
                      <a:pt x="5867" y="4122"/>
                      <a:pt x="5882" y="3586"/>
                      <a:pt x="5905" y="3050"/>
                    </a:cubicBezTo>
                    <a:cubicBezTo>
                      <a:pt x="5923" y="2609"/>
                      <a:pt x="5941" y="2168"/>
                      <a:pt x="5975" y="1728"/>
                    </a:cubicBezTo>
                    <a:cubicBezTo>
                      <a:pt x="5995" y="1499"/>
                      <a:pt x="6056" y="1274"/>
                      <a:pt x="6085" y="1044"/>
                    </a:cubicBezTo>
                    <a:cubicBezTo>
                      <a:pt x="6112" y="807"/>
                      <a:pt x="6285" y="704"/>
                      <a:pt x="6461" y="704"/>
                    </a:cubicBezTo>
                    <a:cubicBezTo>
                      <a:pt x="6574" y="704"/>
                      <a:pt x="6689" y="747"/>
                      <a:pt x="6768" y="822"/>
                    </a:cubicBezTo>
                    <a:cubicBezTo>
                      <a:pt x="6850" y="903"/>
                      <a:pt x="6921" y="1020"/>
                      <a:pt x="6946" y="1133"/>
                    </a:cubicBezTo>
                    <a:cubicBezTo>
                      <a:pt x="7008" y="1403"/>
                      <a:pt x="7069" y="1679"/>
                      <a:pt x="7077" y="1955"/>
                    </a:cubicBezTo>
                    <a:cubicBezTo>
                      <a:pt x="7089" y="2537"/>
                      <a:pt x="7201" y="3101"/>
                      <a:pt x="7303" y="3670"/>
                    </a:cubicBezTo>
                    <a:cubicBezTo>
                      <a:pt x="7380" y="4098"/>
                      <a:pt x="7462" y="4524"/>
                      <a:pt x="7549" y="4950"/>
                    </a:cubicBezTo>
                    <a:cubicBezTo>
                      <a:pt x="7579" y="5091"/>
                      <a:pt x="7566" y="5221"/>
                      <a:pt x="7483" y="5339"/>
                    </a:cubicBezTo>
                    <a:cubicBezTo>
                      <a:pt x="7267" y="5646"/>
                      <a:pt x="7188" y="5990"/>
                      <a:pt x="7194" y="6360"/>
                    </a:cubicBezTo>
                    <a:cubicBezTo>
                      <a:pt x="7197" y="6488"/>
                      <a:pt x="7180" y="6617"/>
                      <a:pt x="7170" y="6746"/>
                    </a:cubicBezTo>
                    <a:cubicBezTo>
                      <a:pt x="7131" y="7196"/>
                      <a:pt x="7188" y="7642"/>
                      <a:pt x="7255" y="8086"/>
                    </a:cubicBezTo>
                    <a:cubicBezTo>
                      <a:pt x="7290" y="8309"/>
                      <a:pt x="7260" y="8521"/>
                      <a:pt x="7176" y="8723"/>
                    </a:cubicBezTo>
                    <a:cubicBezTo>
                      <a:pt x="7098" y="8911"/>
                      <a:pt x="7000" y="9090"/>
                      <a:pt x="6912" y="9274"/>
                    </a:cubicBezTo>
                    <a:cubicBezTo>
                      <a:pt x="6882" y="9337"/>
                      <a:pt x="6822" y="9396"/>
                      <a:pt x="6879" y="9496"/>
                    </a:cubicBezTo>
                    <a:cubicBezTo>
                      <a:pt x="6918" y="9456"/>
                      <a:pt x="6949" y="9427"/>
                      <a:pt x="6976" y="9393"/>
                    </a:cubicBezTo>
                    <a:cubicBezTo>
                      <a:pt x="7149" y="9162"/>
                      <a:pt x="7273" y="8907"/>
                      <a:pt x="7356" y="8630"/>
                    </a:cubicBezTo>
                    <a:cubicBezTo>
                      <a:pt x="7410" y="8444"/>
                      <a:pt x="7413" y="8260"/>
                      <a:pt x="7374" y="8066"/>
                    </a:cubicBezTo>
                    <a:cubicBezTo>
                      <a:pt x="7234" y="7367"/>
                      <a:pt x="7239" y="6662"/>
                      <a:pt x="7365" y="5960"/>
                    </a:cubicBezTo>
                    <a:cubicBezTo>
                      <a:pt x="7413" y="5694"/>
                      <a:pt x="7530" y="5457"/>
                      <a:pt x="7714" y="5258"/>
                    </a:cubicBezTo>
                    <a:cubicBezTo>
                      <a:pt x="7761" y="5208"/>
                      <a:pt x="7811" y="5160"/>
                      <a:pt x="7866" y="5122"/>
                    </a:cubicBezTo>
                    <a:cubicBezTo>
                      <a:pt x="7939" y="5072"/>
                      <a:pt x="8017" y="5047"/>
                      <a:pt x="8091" y="5047"/>
                    </a:cubicBezTo>
                    <a:cubicBezTo>
                      <a:pt x="8205" y="5047"/>
                      <a:pt x="8310" y="5106"/>
                      <a:pt x="8376" y="5223"/>
                    </a:cubicBezTo>
                    <a:cubicBezTo>
                      <a:pt x="8454" y="5363"/>
                      <a:pt x="8516" y="5520"/>
                      <a:pt x="8546" y="5676"/>
                    </a:cubicBezTo>
                    <a:cubicBezTo>
                      <a:pt x="8651" y="6237"/>
                      <a:pt x="8723" y="6803"/>
                      <a:pt x="8837" y="7361"/>
                    </a:cubicBezTo>
                    <a:cubicBezTo>
                      <a:pt x="8949" y="7913"/>
                      <a:pt x="9089" y="8459"/>
                      <a:pt x="9228" y="9006"/>
                    </a:cubicBezTo>
                    <a:cubicBezTo>
                      <a:pt x="9306" y="9309"/>
                      <a:pt x="9312" y="9612"/>
                      <a:pt x="9269" y="9916"/>
                    </a:cubicBezTo>
                    <a:cubicBezTo>
                      <a:pt x="9144" y="10772"/>
                      <a:pt x="8954" y="11610"/>
                      <a:pt x="8648" y="12422"/>
                    </a:cubicBezTo>
                    <a:cubicBezTo>
                      <a:pt x="8564" y="12643"/>
                      <a:pt x="8457" y="12845"/>
                      <a:pt x="8285" y="13004"/>
                    </a:cubicBezTo>
                    <a:cubicBezTo>
                      <a:pt x="8076" y="13198"/>
                      <a:pt x="7860" y="13385"/>
                      <a:pt x="7642" y="13568"/>
                    </a:cubicBezTo>
                    <a:cubicBezTo>
                      <a:pt x="7572" y="13627"/>
                      <a:pt x="7542" y="13693"/>
                      <a:pt x="7545" y="13780"/>
                    </a:cubicBezTo>
                    <a:cubicBezTo>
                      <a:pt x="7552" y="14017"/>
                      <a:pt x="7561" y="14256"/>
                      <a:pt x="7569" y="14493"/>
                    </a:cubicBezTo>
                    <a:cubicBezTo>
                      <a:pt x="7575" y="14704"/>
                      <a:pt x="7573" y="14914"/>
                      <a:pt x="7587" y="15124"/>
                    </a:cubicBezTo>
                    <a:cubicBezTo>
                      <a:pt x="7629" y="15762"/>
                      <a:pt x="7675" y="16398"/>
                      <a:pt x="7720" y="17036"/>
                    </a:cubicBezTo>
                    <a:cubicBezTo>
                      <a:pt x="7723" y="17076"/>
                      <a:pt x="7725" y="17118"/>
                      <a:pt x="7734" y="17157"/>
                    </a:cubicBezTo>
                    <a:cubicBezTo>
                      <a:pt x="7764" y="17283"/>
                      <a:pt x="7711" y="17355"/>
                      <a:pt x="7602" y="17420"/>
                    </a:cubicBezTo>
                    <a:cubicBezTo>
                      <a:pt x="7276" y="17609"/>
                      <a:pt x="6928" y="17738"/>
                      <a:pt x="6562" y="17830"/>
                    </a:cubicBezTo>
                    <a:cubicBezTo>
                      <a:pt x="5956" y="17980"/>
                      <a:pt x="5362" y="18182"/>
                      <a:pt x="4736" y="18248"/>
                    </a:cubicBezTo>
                    <a:cubicBezTo>
                      <a:pt x="4408" y="18284"/>
                      <a:pt x="4079" y="18311"/>
                      <a:pt x="3751" y="18311"/>
                    </a:cubicBezTo>
                    <a:cubicBezTo>
                      <a:pt x="3544" y="18311"/>
                      <a:pt x="3336" y="18300"/>
                      <a:pt x="3129" y="18274"/>
                    </a:cubicBezTo>
                    <a:cubicBezTo>
                      <a:pt x="2691" y="18215"/>
                      <a:pt x="2287" y="18062"/>
                      <a:pt x="1938" y="17779"/>
                    </a:cubicBezTo>
                    <a:cubicBezTo>
                      <a:pt x="1870" y="17723"/>
                      <a:pt x="1861" y="17657"/>
                      <a:pt x="1857" y="17581"/>
                    </a:cubicBezTo>
                    <a:cubicBezTo>
                      <a:pt x="1828" y="16983"/>
                      <a:pt x="1806" y="16385"/>
                      <a:pt x="1768" y="15788"/>
                    </a:cubicBezTo>
                    <a:cubicBezTo>
                      <a:pt x="1728" y="15123"/>
                      <a:pt x="1674" y="14460"/>
                      <a:pt x="1626" y="13795"/>
                    </a:cubicBezTo>
                    <a:cubicBezTo>
                      <a:pt x="1623" y="13754"/>
                      <a:pt x="1626" y="13714"/>
                      <a:pt x="1626" y="13640"/>
                    </a:cubicBezTo>
                    <a:cubicBezTo>
                      <a:pt x="1804" y="13742"/>
                      <a:pt x="1969" y="13834"/>
                      <a:pt x="2131" y="13930"/>
                    </a:cubicBezTo>
                    <a:cubicBezTo>
                      <a:pt x="2481" y="14137"/>
                      <a:pt x="2826" y="14353"/>
                      <a:pt x="3210" y="14500"/>
                    </a:cubicBezTo>
                    <a:cubicBezTo>
                      <a:pt x="3612" y="14653"/>
                      <a:pt x="4025" y="14760"/>
                      <a:pt x="4444" y="14851"/>
                    </a:cubicBezTo>
                    <a:cubicBezTo>
                      <a:pt x="4460" y="14855"/>
                      <a:pt x="4477" y="14857"/>
                      <a:pt x="4493" y="14857"/>
                    </a:cubicBezTo>
                    <a:cubicBezTo>
                      <a:pt x="4540" y="14857"/>
                      <a:pt x="4582" y="14839"/>
                      <a:pt x="4585" y="14781"/>
                    </a:cubicBezTo>
                    <a:cubicBezTo>
                      <a:pt x="4588" y="14733"/>
                      <a:pt x="4546" y="14653"/>
                      <a:pt x="4507" y="14640"/>
                    </a:cubicBezTo>
                    <a:cubicBezTo>
                      <a:pt x="4360" y="14590"/>
                      <a:pt x="4203" y="14566"/>
                      <a:pt x="4053" y="14523"/>
                    </a:cubicBezTo>
                    <a:cubicBezTo>
                      <a:pt x="3767" y="14440"/>
                      <a:pt x="3480" y="14358"/>
                      <a:pt x="3197" y="14263"/>
                    </a:cubicBezTo>
                    <a:cubicBezTo>
                      <a:pt x="2793" y="14125"/>
                      <a:pt x="2446" y="13885"/>
                      <a:pt x="2103" y="13640"/>
                    </a:cubicBezTo>
                    <a:cubicBezTo>
                      <a:pt x="1914" y="13507"/>
                      <a:pt x="1719" y="13384"/>
                      <a:pt x="1534" y="13246"/>
                    </a:cubicBezTo>
                    <a:cubicBezTo>
                      <a:pt x="1438" y="13174"/>
                      <a:pt x="1341" y="13091"/>
                      <a:pt x="1273" y="12992"/>
                    </a:cubicBezTo>
                    <a:cubicBezTo>
                      <a:pt x="1129" y="12779"/>
                      <a:pt x="999" y="12554"/>
                      <a:pt x="869" y="12331"/>
                    </a:cubicBezTo>
                    <a:cubicBezTo>
                      <a:pt x="632" y="11918"/>
                      <a:pt x="535" y="11459"/>
                      <a:pt x="451" y="10995"/>
                    </a:cubicBezTo>
                    <a:cubicBezTo>
                      <a:pt x="329" y="10320"/>
                      <a:pt x="212" y="9642"/>
                      <a:pt x="194" y="8956"/>
                    </a:cubicBezTo>
                    <a:cubicBezTo>
                      <a:pt x="176" y="8236"/>
                      <a:pt x="206" y="7516"/>
                      <a:pt x="221" y="6794"/>
                    </a:cubicBezTo>
                    <a:lnTo>
                      <a:pt x="223" y="6795"/>
                    </a:lnTo>
                    <a:cubicBezTo>
                      <a:pt x="232" y="6333"/>
                      <a:pt x="259" y="5871"/>
                      <a:pt x="269" y="5409"/>
                    </a:cubicBezTo>
                    <a:cubicBezTo>
                      <a:pt x="286" y="4614"/>
                      <a:pt x="293" y="3819"/>
                      <a:pt x="314" y="3025"/>
                    </a:cubicBezTo>
                    <a:cubicBezTo>
                      <a:pt x="322" y="2753"/>
                      <a:pt x="353" y="2482"/>
                      <a:pt x="389" y="2213"/>
                    </a:cubicBezTo>
                    <a:cubicBezTo>
                      <a:pt x="415" y="2020"/>
                      <a:pt x="548" y="1900"/>
                      <a:pt x="731" y="1849"/>
                    </a:cubicBezTo>
                    <a:cubicBezTo>
                      <a:pt x="766" y="1839"/>
                      <a:pt x="798" y="1834"/>
                      <a:pt x="829" y="1834"/>
                    </a:cubicBezTo>
                    <a:cubicBezTo>
                      <a:pt x="962" y="1834"/>
                      <a:pt x="1061" y="1918"/>
                      <a:pt x="1144" y="2038"/>
                    </a:cubicBezTo>
                    <a:cubicBezTo>
                      <a:pt x="1273" y="2222"/>
                      <a:pt x="1377" y="2416"/>
                      <a:pt x="1425" y="2642"/>
                    </a:cubicBezTo>
                    <a:cubicBezTo>
                      <a:pt x="1476" y="2887"/>
                      <a:pt x="1578" y="3122"/>
                      <a:pt x="1620" y="3367"/>
                    </a:cubicBezTo>
                    <a:cubicBezTo>
                      <a:pt x="1686" y="3748"/>
                      <a:pt x="1728" y="4134"/>
                      <a:pt x="1765" y="4519"/>
                    </a:cubicBezTo>
                    <a:cubicBezTo>
                      <a:pt x="1827" y="5140"/>
                      <a:pt x="1878" y="5763"/>
                      <a:pt x="1929" y="6386"/>
                    </a:cubicBezTo>
                    <a:cubicBezTo>
                      <a:pt x="1942" y="6534"/>
                      <a:pt x="1939" y="6684"/>
                      <a:pt x="1947" y="6834"/>
                    </a:cubicBezTo>
                    <a:cubicBezTo>
                      <a:pt x="1950" y="6897"/>
                      <a:pt x="1960" y="6962"/>
                      <a:pt x="1971" y="7049"/>
                    </a:cubicBezTo>
                    <a:cubicBezTo>
                      <a:pt x="2080" y="6977"/>
                      <a:pt x="2067" y="6891"/>
                      <a:pt x="2062" y="6816"/>
                    </a:cubicBezTo>
                    <a:cubicBezTo>
                      <a:pt x="2046" y="6539"/>
                      <a:pt x="2025" y="6261"/>
                      <a:pt x="2004" y="5984"/>
                    </a:cubicBezTo>
                    <a:cubicBezTo>
                      <a:pt x="1968" y="5510"/>
                      <a:pt x="1932" y="5035"/>
                      <a:pt x="1891" y="4561"/>
                    </a:cubicBezTo>
                    <a:cubicBezTo>
                      <a:pt x="1845" y="4027"/>
                      <a:pt x="1803" y="3494"/>
                      <a:pt x="1677" y="2968"/>
                    </a:cubicBezTo>
                    <a:cubicBezTo>
                      <a:pt x="1636" y="2800"/>
                      <a:pt x="1681" y="2606"/>
                      <a:pt x="1711" y="2426"/>
                    </a:cubicBezTo>
                    <a:cubicBezTo>
                      <a:pt x="1767" y="2086"/>
                      <a:pt x="1831" y="1745"/>
                      <a:pt x="1905" y="1407"/>
                    </a:cubicBezTo>
                    <a:cubicBezTo>
                      <a:pt x="1963" y="1136"/>
                      <a:pt x="2106" y="900"/>
                      <a:pt x="2289" y="696"/>
                    </a:cubicBezTo>
                    <a:cubicBezTo>
                      <a:pt x="2377" y="598"/>
                      <a:pt x="2499" y="551"/>
                      <a:pt x="2620" y="551"/>
                    </a:cubicBezTo>
                    <a:cubicBezTo>
                      <a:pt x="2771" y="551"/>
                      <a:pt x="2922" y="624"/>
                      <a:pt x="3005" y="765"/>
                    </a:cubicBezTo>
                    <a:cubicBezTo>
                      <a:pt x="3113" y="951"/>
                      <a:pt x="3195" y="1155"/>
                      <a:pt x="3269" y="1358"/>
                    </a:cubicBezTo>
                    <a:cubicBezTo>
                      <a:pt x="3411" y="1756"/>
                      <a:pt x="3489" y="2168"/>
                      <a:pt x="3530" y="2591"/>
                    </a:cubicBezTo>
                    <a:cubicBezTo>
                      <a:pt x="3573" y="3037"/>
                      <a:pt x="3650" y="3479"/>
                      <a:pt x="3687" y="3925"/>
                    </a:cubicBezTo>
                    <a:cubicBezTo>
                      <a:pt x="3743" y="4623"/>
                      <a:pt x="3777" y="5322"/>
                      <a:pt x="3822" y="6021"/>
                    </a:cubicBezTo>
                    <a:cubicBezTo>
                      <a:pt x="3843" y="6332"/>
                      <a:pt x="3864" y="6644"/>
                      <a:pt x="3891" y="6956"/>
                    </a:cubicBezTo>
                    <a:cubicBezTo>
                      <a:pt x="3897" y="7022"/>
                      <a:pt x="3932" y="7087"/>
                      <a:pt x="3951" y="7153"/>
                    </a:cubicBezTo>
                    <a:cubicBezTo>
                      <a:pt x="3968" y="7151"/>
                      <a:pt x="3984" y="7148"/>
                      <a:pt x="3999" y="7147"/>
                    </a:cubicBezTo>
                    <a:cubicBezTo>
                      <a:pt x="4002" y="7099"/>
                      <a:pt x="4011" y="7051"/>
                      <a:pt x="4008" y="7004"/>
                    </a:cubicBezTo>
                    <a:cubicBezTo>
                      <a:pt x="3969" y="6434"/>
                      <a:pt x="3927" y="5865"/>
                      <a:pt x="3890" y="5297"/>
                    </a:cubicBezTo>
                    <a:cubicBezTo>
                      <a:pt x="3843" y="4572"/>
                      <a:pt x="3827" y="3844"/>
                      <a:pt x="3707" y="3125"/>
                    </a:cubicBezTo>
                    <a:cubicBezTo>
                      <a:pt x="3662" y="2845"/>
                      <a:pt x="3657" y="2557"/>
                      <a:pt x="3645" y="2272"/>
                    </a:cubicBezTo>
                    <a:cubicBezTo>
                      <a:pt x="3630" y="1864"/>
                      <a:pt x="3612" y="1455"/>
                      <a:pt x="3623" y="1049"/>
                    </a:cubicBezTo>
                    <a:cubicBezTo>
                      <a:pt x="3627" y="863"/>
                      <a:pt x="3669" y="668"/>
                      <a:pt x="3741" y="497"/>
                    </a:cubicBezTo>
                    <a:cubicBezTo>
                      <a:pt x="3845" y="247"/>
                      <a:pt x="4038" y="117"/>
                      <a:pt x="4250" y="117"/>
                    </a:cubicBezTo>
                    <a:close/>
                    <a:moveTo>
                      <a:pt x="4288" y="1"/>
                    </a:moveTo>
                    <a:cubicBezTo>
                      <a:pt x="4149" y="1"/>
                      <a:pt x="4012" y="35"/>
                      <a:pt x="3875" y="90"/>
                    </a:cubicBezTo>
                    <a:cubicBezTo>
                      <a:pt x="3731" y="147"/>
                      <a:pt x="3630" y="237"/>
                      <a:pt x="3606" y="395"/>
                    </a:cubicBezTo>
                    <a:cubicBezTo>
                      <a:pt x="3566" y="656"/>
                      <a:pt x="3528" y="918"/>
                      <a:pt x="3486" y="1179"/>
                    </a:cubicBezTo>
                    <a:cubicBezTo>
                      <a:pt x="3477" y="1239"/>
                      <a:pt x="3510" y="1313"/>
                      <a:pt x="3434" y="1374"/>
                    </a:cubicBezTo>
                    <a:cubicBezTo>
                      <a:pt x="3402" y="1311"/>
                      <a:pt x="3375" y="1259"/>
                      <a:pt x="3350" y="1205"/>
                    </a:cubicBezTo>
                    <a:cubicBezTo>
                      <a:pt x="3275" y="1037"/>
                      <a:pt x="3207" y="867"/>
                      <a:pt x="3125" y="702"/>
                    </a:cubicBezTo>
                    <a:cubicBezTo>
                      <a:pt x="3021" y="494"/>
                      <a:pt x="2875" y="398"/>
                      <a:pt x="2669" y="398"/>
                    </a:cubicBezTo>
                    <a:cubicBezTo>
                      <a:pt x="2628" y="398"/>
                      <a:pt x="2584" y="402"/>
                      <a:pt x="2538" y="410"/>
                    </a:cubicBezTo>
                    <a:cubicBezTo>
                      <a:pt x="2374" y="437"/>
                      <a:pt x="2247" y="516"/>
                      <a:pt x="2143" y="641"/>
                    </a:cubicBezTo>
                    <a:cubicBezTo>
                      <a:pt x="1929" y="899"/>
                      <a:pt x="1800" y="1193"/>
                      <a:pt x="1735" y="1520"/>
                    </a:cubicBezTo>
                    <a:cubicBezTo>
                      <a:pt x="1680" y="1804"/>
                      <a:pt x="1620" y="2089"/>
                      <a:pt x="1554" y="2408"/>
                    </a:cubicBezTo>
                    <a:cubicBezTo>
                      <a:pt x="1432" y="2222"/>
                      <a:pt x="1347" y="2068"/>
                      <a:pt x="1240" y="1928"/>
                    </a:cubicBezTo>
                    <a:cubicBezTo>
                      <a:pt x="1133" y="1788"/>
                      <a:pt x="997" y="1684"/>
                      <a:pt x="828" y="1684"/>
                    </a:cubicBezTo>
                    <a:cubicBezTo>
                      <a:pt x="791" y="1684"/>
                      <a:pt x="752" y="1689"/>
                      <a:pt x="712" y="1700"/>
                    </a:cubicBezTo>
                    <a:cubicBezTo>
                      <a:pt x="490" y="1760"/>
                      <a:pt x="320" y="1915"/>
                      <a:pt x="275" y="2143"/>
                    </a:cubicBezTo>
                    <a:cubicBezTo>
                      <a:pt x="223" y="2416"/>
                      <a:pt x="196" y="2695"/>
                      <a:pt x="181" y="2972"/>
                    </a:cubicBezTo>
                    <a:cubicBezTo>
                      <a:pt x="164" y="3326"/>
                      <a:pt x="172" y="3681"/>
                      <a:pt x="170" y="4033"/>
                    </a:cubicBezTo>
                    <a:cubicBezTo>
                      <a:pt x="167" y="4326"/>
                      <a:pt x="176" y="4618"/>
                      <a:pt x="164" y="4911"/>
                    </a:cubicBezTo>
                    <a:cubicBezTo>
                      <a:pt x="125" y="5855"/>
                      <a:pt x="73" y="6800"/>
                      <a:pt x="37" y="7744"/>
                    </a:cubicBezTo>
                    <a:cubicBezTo>
                      <a:pt x="23" y="8131"/>
                      <a:pt x="1" y="8522"/>
                      <a:pt x="46" y="8905"/>
                    </a:cubicBezTo>
                    <a:cubicBezTo>
                      <a:pt x="137" y="9709"/>
                      <a:pt x="254" y="10509"/>
                      <a:pt x="394" y="11306"/>
                    </a:cubicBezTo>
                    <a:cubicBezTo>
                      <a:pt x="509" y="11960"/>
                      <a:pt x="739" y="12577"/>
                      <a:pt x="1174" y="13097"/>
                    </a:cubicBezTo>
                    <a:cubicBezTo>
                      <a:pt x="1231" y="13165"/>
                      <a:pt x="1284" y="13237"/>
                      <a:pt x="1329" y="13312"/>
                    </a:cubicBezTo>
                    <a:cubicBezTo>
                      <a:pt x="1359" y="13363"/>
                      <a:pt x="1389" y="13420"/>
                      <a:pt x="1396" y="13477"/>
                    </a:cubicBezTo>
                    <a:cubicBezTo>
                      <a:pt x="1419" y="13685"/>
                      <a:pt x="1434" y="13895"/>
                      <a:pt x="1447" y="14106"/>
                    </a:cubicBezTo>
                    <a:cubicBezTo>
                      <a:pt x="1479" y="14554"/>
                      <a:pt x="1512" y="15001"/>
                      <a:pt x="1536" y="15450"/>
                    </a:cubicBezTo>
                    <a:cubicBezTo>
                      <a:pt x="1576" y="16190"/>
                      <a:pt x="1612" y="16929"/>
                      <a:pt x="1644" y="17671"/>
                    </a:cubicBezTo>
                    <a:cubicBezTo>
                      <a:pt x="1648" y="17776"/>
                      <a:pt x="1681" y="17852"/>
                      <a:pt x="1756" y="17918"/>
                    </a:cubicBezTo>
                    <a:cubicBezTo>
                      <a:pt x="2140" y="18260"/>
                      <a:pt x="2601" y="18443"/>
                      <a:pt x="3101" y="18508"/>
                    </a:cubicBezTo>
                    <a:cubicBezTo>
                      <a:pt x="3329" y="18537"/>
                      <a:pt x="3558" y="18550"/>
                      <a:pt x="3788" y="18550"/>
                    </a:cubicBezTo>
                    <a:cubicBezTo>
                      <a:pt x="4101" y="18550"/>
                      <a:pt x="4416" y="18526"/>
                      <a:pt x="4729" y="18487"/>
                    </a:cubicBezTo>
                    <a:cubicBezTo>
                      <a:pt x="4958" y="18460"/>
                      <a:pt x="5188" y="18430"/>
                      <a:pt x="5413" y="18380"/>
                    </a:cubicBezTo>
                    <a:cubicBezTo>
                      <a:pt x="5717" y="18313"/>
                      <a:pt x="6017" y="18224"/>
                      <a:pt x="6321" y="18146"/>
                    </a:cubicBezTo>
                    <a:cubicBezTo>
                      <a:pt x="6828" y="18016"/>
                      <a:pt x="7335" y="17884"/>
                      <a:pt x="7782" y="17593"/>
                    </a:cubicBezTo>
                    <a:cubicBezTo>
                      <a:pt x="7860" y="17543"/>
                      <a:pt x="7935" y="17489"/>
                      <a:pt x="8009" y="17438"/>
                    </a:cubicBezTo>
                    <a:cubicBezTo>
                      <a:pt x="7871" y="16734"/>
                      <a:pt x="7851" y="16041"/>
                      <a:pt x="7812" y="15349"/>
                    </a:cubicBezTo>
                    <a:cubicBezTo>
                      <a:pt x="7786" y="14887"/>
                      <a:pt x="7773" y="14425"/>
                      <a:pt x="7747" y="13964"/>
                    </a:cubicBezTo>
                    <a:cubicBezTo>
                      <a:pt x="7740" y="13820"/>
                      <a:pt x="7735" y="13693"/>
                      <a:pt x="7892" y="13624"/>
                    </a:cubicBezTo>
                    <a:cubicBezTo>
                      <a:pt x="7916" y="13613"/>
                      <a:pt x="7932" y="13588"/>
                      <a:pt x="7952" y="13568"/>
                    </a:cubicBezTo>
                    <a:cubicBezTo>
                      <a:pt x="8088" y="13420"/>
                      <a:pt x="8220" y="13264"/>
                      <a:pt x="8364" y="13121"/>
                    </a:cubicBezTo>
                    <a:cubicBezTo>
                      <a:pt x="8537" y="12950"/>
                      <a:pt x="8664" y="12755"/>
                      <a:pt x="8747" y="12527"/>
                    </a:cubicBezTo>
                    <a:cubicBezTo>
                      <a:pt x="9021" y="11763"/>
                      <a:pt x="9222" y="10983"/>
                      <a:pt x="9357" y="10183"/>
                    </a:cubicBezTo>
                    <a:cubicBezTo>
                      <a:pt x="9441" y="9684"/>
                      <a:pt x="9431" y="9201"/>
                      <a:pt x="9284" y="8711"/>
                    </a:cubicBezTo>
                    <a:cubicBezTo>
                      <a:pt x="9050" y="7930"/>
                      <a:pt x="8907" y="7127"/>
                      <a:pt x="8789" y="6318"/>
                    </a:cubicBezTo>
                    <a:cubicBezTo>
                      <a:pt x="8751" y="6056"/>
                      <a:pt x="8711" y="5795"/>
                      <a:pt x="8666" y="5534"/>
                    </a:cubicBezTo>
                    <a:cubicBezTo>
                      <a:pt x="8636" y="5357"/>
                      <a:pt x="8561" y="5196"/>
                      <a:pt x="8439" y="5061"/>
                    </a:cubicBezTo>
                    <a:cubicBezTo>
                      <a:pt x="8339" y="4948"/>
                      <a:pt x="8222" y="4891"/>
                      <a:pt x="8092" y="4891"/>
                    </a:cubicBezTo>
                    <a:cubicBezTo>
                      <a:pt x="8032" y="4891"/>
                      <a:pt x="7969" y="4903"/>
                      <a:pt x="7904" y="4927"/>
                    </a:cubicBezTo>
                    <a:cubicBezTo>
                      <a:pt x="7850" y="4948"/>
                      <a:pt x="7797" y="4974"/>
                      <a:pt x="7723" y="5007"/>
                    </a:cubicBezTo>
                    <a:cubicBezTo>
                      <a:pt x="7698" y="4912"/>
                      <a:pt x="7671" y="4837"/>
                      <a:pt x="7656" y="4759"/>
                    </a:cubicBezTo>
                    <a:cubicBezTo>
                      <a:pt x="7563" y="4266"/>
                      <a:pt x="7465" y="3772"/>
                      <a:pt x="7381" y="3275"/>
                    </a:cubicBezTo>
                    <a:cubicBezTo>
                      <a:pt x="7312" y="2867"/>
                      <a:pt x="7233" y="2464"/>
                      <a:pt x="7227" y="2044"/>
                    </a:cubicBezTo>
                    <a:cubicBezTo>
                      <a:pt x="7222" y="1728"/>
                      <a:pt x="7143" y="1412"/>
                      <a:pt x="7089" y="1098"/>
                    </a:cubicBezTo>
                    <a:cubicBezTo>
                      <a:pt x="7062" y="939"/>
                      <a:pt x="6979" y="806"/>
                      <a:pt x="6849" y="707"/>
                    </a:cubicBezTo>
                    <a:cubicBezTo>
                      <a:pt x="6727" y="613"/>
                      <a:pt x="6595" y="569"/>
                      <a:pt x="6470" y="569"/>
                    </a:cubicBezTo>
                    <a:cubicBezTo>
                      <a:pt x="6234" y="569"/>
                      <a:pt x="6025" y="727"/>
                      <a:pt x="5968" y="1007"/>
                    </a:cubicBezTo>
                    <a:cubicBezTo>
                      <a:pt x="5897" y="1359"/>
                      <a:pt x="5839" y="1716"/>
                      <a:pt x="5815" y="2075"/>
                    </a:cubicBezTo>
                    <a:cubicBezTo>
                      <a:pt x="5780" y="2617"/>
                      <a:pt x="5779" y="3161"/>
                      <a:pt x="5762" y="3706"/>
                    </a:cubicBezTo>
                    <a:cubicBezTo>
                      <a:pt x="5759" y="3760"/>
                      <a:pt x="5750" y="3816"/>
                      <a:pt x="5743" y="3870"/>
                    </a:cubicBezTo>
                    <a:cubicBezTo>
                      <a:pt x="5707" y="3849"/>
                      <a:pt x="5695" y="3831"/>
                      <a:pt x="5692" y="3813"/>
                    </a:cubicBezTo>
                    <a:cubicBezTo>
                      <a:pt x="5623" y="3320"/>
                      <a:pt x="5546" y="2830"/>
                      <a:pt x="5489" y="2338"/>
                    </a:cubicBezTo>
                    <a:cubicBezTo>
                      <a:pt x="5417" y="1706"/>
                      <a:pt x="5249" y="1100"/>
                      <a:pt x="5035" y="503"/>
                    </a:cubicBezTo>
                    <a:cubicBezTo>
                      <a:pt x="4955" y="284"/>
                      <a:pt x="4802" y="141"/>
                      <a:pt x="4588" y="57"/>
                    </a:cubicBezTo>
                    <a:cubicBezTo>
                      <a:pt x="4487" y="18"/>
                      <a:pt x="4387" y="1"/>
                      <a:pt x="4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80;p33">
                <a:extLst>
                  <a:ext uri="{FF2B5EF4-FFF2-40B4-BE49-F238E27FC236}">
                    <a16:creationId xmlns:a16="http://schemas.microsoft.com/office/drawing/2014/main" id="{3851D782-0EA6-E1B0-C3FD-79748BA03964}"/>
                  </a:ext>
                </a:extLst>
              </p:cNvPr>
              <p:cNvSpPr/>
              <p:nvPr/>
            </p:nvSpPr>
            <p:spPr>
              <a:xfrm>
                <a:off x="1072850" y="1429250"/>
                <a:ext cx="1192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562" extrusionOk="0">
                    <a:moveTo>
                      <a:pt x="3029" y="1"/>
                    </a:moveTo>
                    <a:cubicBezTo>
                      <a:pt x="2596" y="1"/>
                      <a:pt x="2163" y="25"/>
                      <a:pt x="1735" y="102"/>
                    </a:cubicBezTo>
                    <a:cubicBezTo>
                      <a:pt x="1206" y="196"/>
                      <a:pt x="690" y="342"/>
                      <a:pt x="168" y="468"/>
                    </a:cubicBezTo>
                    <a:cubicBezTo>
                      <a:pt x="110" y="483"/>
                      <a:pt x="56" y="519"/>
                      <a:pt x="0" y="546"/>
                    </a:cubicBezTo>
                    <a:cubicBezTo>
                      <a:pt x="49" y="557"/>
                      <a:pt x="97" y="561"/>
                      <a:pt x="143" y="561"/>
                    </a:cubicBezTo>
                    <a:cubicBezTo>
                      <a:pt x="286" y="561"/>
                      <a:pt x="418" y="517"/>
                      <a:pt x="549" y="478"/>
                    </a:cubicBezTo>
                    <a:cubicBezTo>
                      <a:pt x="1283" y="264"/>
                      <a:pt x="2029" y="142"/>
                      <a:pt x="2795" y="120"/>
                    </a:cubicBezTo>
                    <a:cubicBezTo>
                      <a:pt x="3035" y="112"/>
                      <a:pt x="3275" y="102"/>
                      <a:pt x="3514" y="102"/>
                    </a:cubicBezTo>
                    <a:cubicBezTo>
                      <a:pt x="3864" y="102"/>
                      <a:pt x="4213" y="124"/>
                      <a:pt x="4560" y="207"/>
                    </a:cubicBezTo>
                    <a:cubicBezTo>
                      <a:pt x="4579" y="212"/>
                      <a:pt x="4599" y="213"/>
                      <a:pt x="4622" y="213"/>
                    </a:cubicBezTo>
                    <a:cubicBezTo>
                      <a:pt x="4661" y="213"/>
                      <a:pt x="4708" y="208"/>
                      <a:pt x="4770" y="208"/>
                    </a:cubicBezTo>
                    <a:cubicBezTo>
                      <a:pt x="4716" y="171"/>
                      <a:pt x="4696" y="148"/>
                      <a:pt x="4674" y="144"/>
                    </a:cubicBezTo>
                    <a:cubicBezTo>
                      <a:pt x="4392" y="99"/>
                      <a:pt x="4111" y="31"/>
                      <a:pt x="3828" y="21"/>
                    </a:cubicBezTo>
                    <a:cubicBezTo>
                      <a:pt x="3562" y="10"/>
                      <a:pt x="3295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81;p33">
                <a:extLst>
                  <a:ext uri="{FF2B5EF4-FFF2-40B4-BE49-F238E27FC236}">
                    <a16:creationId xmlns:a16="http://schemas.microsoft.com/office/drawing/2014/main" id="{1B6A6ED8-C56C-41F2-E9E0-02D340B65E11}"/>
                  </a:ext>
                </a:extLst>
              </p:cNvPr>
              <p:cNvSpPr/>
              <p:nvPr/>
            </p:nvSpPr>
            <p:spPr>
              <a:xfrm>
                <a:off x="1071950" y="1456900"/>
                <a:ext cx="86625" cy="95725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29" extrusionOk="0">
                    <a:moveTo>
                      <a:pt x="113" y="1"/>
                    </a:moveTo>
                    <a:cubicBezTo>
                      <a:pt x="81" y="1"/>
                      <a:pt x="44" y="11"/>
                      <a:pt x="0" y="37"/>
                    </a:cubicBezTo>
                    <a:cubicBezTo>
                      <a:pt x="75" y="85"/>
                      <a:pt x="129" y="120"/>
                      <a:pt x="182" y="153"/>
                    </a:cubicBezTo>
                    <a:cubicBezTo>
                      <a:pt x="389" y="283"/>
                      <a:pt x="609" y="394"/>
                      <a:pt x="800" y="544"/>
                    </a:cubicBezTo>
                    <a:cubicBezTo>
                      <a:pt x="1876" y="1389"/>
                      <a:pt x="2701" y="2439"/>
                      <a:pt x="3316" y="3659"/>
                    </a:cubicBezTo>
                    <a:cubicBezTo>
                      <a:pt x="3345" y="3716"/>
                      <a:pt x="3378" y="3773"/>
                      <a:pt x="3411" y="3829"/>
                    </a:cubicBezTo>
                    <a:cubicBezTo>
                      <a:pt x="3427" y="3820"/>
                      <a:pt x="3447" y="3811"/>
                      <a:pt x="3465" y="3802"/>
                    </a:cubicBezTo>
                    <a:cubicBezTo>
                      <a:pt x="3432" y="3722"/>
                      <a:pt x="3403" y="3641"/>
                      <a:pt x="3366" y="3565"/>
                    </a:cubicBezTo>
                    <a:cubicBezTo>
                      <a:pt x="2905" y="2670"/>
                      <a:pt x="2333" y="1857"/>
                      <a:pt x="1613" y="1152"/>
                    </a:cubicBezTo>
                    <a:cubicBezTo>
                      <a:pt x="1468" y="1008"/>
                      <a:pt x="1319" y="868"/>
                      <a:pt x="1172" y="727"/>
                    </a:cubicBezTo>
                    <a:cubicBezTo>
                      <a:pt x="894" y="463"/>
                      <a:pt x="585" y="243"/>
                      <a:pt x="254" y="54"/>
                    </a:cubicBezTo>
                    <a:cubicBezTo>
                      <a:pt x="212" y="30"/>
                      <a:pt x="169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82;p33">
                <a:extLst>
                  <a:ext uri="{FF2B5EF4-FFF2-40B4-BE49-F238E27FC236}">
                    <a16:creationId xmlns:a16="http://schemas.microsoft.com/office/drawing/2014/main" id="{E8E1ABF8-5676-4013-5C59-8A3633C40724}"/>
                  </a:ext>
                </a:extLst>
              </p:cNvPr>
              <p:cNvSpPr/>
              <p:nvPr/>
            </p:nvSpPr>
            <p:spPr>
              <a:xfrm>
                <a:off x="1171875" y="1481575"/>
                <a:ext cx="28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915" extrusionOk="0">
                    <a:moveTo>
                      <a:pt x="1085" y="0"/>
                    </a:moveTo>
                    <a:cubicBezTo>
                      <a:pt x="1013" y="0"/>
                      <a:pt x="975" y="49"/>
                      <a:pt x="937" y="88"/>
                    </a:cubicBezTo>
                    <a:cubicBezTo>
                      <a:pt x="766" y="262"/>
                      <a:pt x="596" y="438"/>
                      <a:pt x="429" y="616"/>
                    </a:cubicBezTo>
                    <a:cubicBezTo>
                      <a:pt x="150" y="912"/>
                      <a:pt x="48" y="1281"/>
                      <a:pt x="9" y="1671"/>
                    </a:cubicBezTo>
                    <a:lnTo>
                      <a:pt x="8" y="1671"/>
                    </a:lnTo>
                    <a:cubicBezTo>
                      <a:pt x="0" y="1749"/>
                      <a:pt x="23" y="1830"/>
                      <a:pt x="32" y="1908"/>
                    </a:cubicBezTo>
                    <a:cubicBezTo>
                      <a:pt x="45" y="1911"/>
                      <a:pt x="59" y="1913"/>
                      <a:pt x="72" y="1914"/>
                    </a:cubicBezTo>
                    <a:cubicBezTo>
                      <a:pt x="87" y="1821"/>
                      <a:pt x="105" y="1730"/>
                      <a:pt x="119" y="1637"/>
                    </a:cubicBezTo>
                    <a:cubicBezTo>
                      <a:pt x="167" y="1295"/>
                      <a:pt x="276" y="978"/>
                      <a:pt x="516" y="720"/>
                    </a:cubicBezTo>
                    <a:cubicBezTo>
                      <a:pt x="683" y="541"/>
                      <a:pt x="850" y="364"/>
                      <a:pt x="1016" y="186"/>
                    </a:cubicBezTo>
                    <a:cubicBezTo>
                      <a:pt x="1064" y="135"/>
                      <a:pt x="1124" y="91"/>
                      <a:pt x="1121" y="4"/>
                    </a:cubicBezTo>
                    <a:cubicBezTo>
                      <a:pt x="1108" y="2"/>
                      <a:pt x="1096" y="0"/>
                      <a:pt x="1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83;p33">
                <a:extLst>
                  <a:ext uri="{FF2B5EF4-FFF2-40B4-BE49-F238E27FC236}">
                    <a16:creationId xmlns:a16="http://schemas.microsoft.com/office/drawing/2014/main" id="{B0C0980F-55C4-176C-8C14-A6605FE656A1}"/>
                  </a:ext>
                </a:extLst>
              </p:cNvPr>
              <p:cNvSpPr/>
              <p:nvPr/>
            </p:nvSpPr>
            <p:spPr>
              <a:xfrm>
                <a:off x="1167825" y="1587750"/>
                <a:ext cx="42900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655" extrusionOk="0">
                    <a:moveTo>
                      <a:pt x="1691" y="1"/>
                    </a:moveTo>
                    <a:lnTo>
                      <a:pt x="1691" y="1"/>
                    </a:lnTo>
                    <a:cubicBezTo>
                      <a:pt x="1406" y="112"/>
                      <a:pt x="1124" y="215"/>
                      <a:pt x="846" y="331"/>
                    </a:cubicBezTo>
                    <a:cubicBezTo>
                      <a:pt x="572" y="445"/>
                      <a:pt x="264" y="469"/>
                      <a:pt x="0" y="620"/>
                    </a:cubicBezTo>
                    <a:cubicBezTo>
                      <a:pt x="31" y="642"/>
                      <a:pt x="58" y="655"/>
                      <a:pt x="83" y="655"/>
                    </a:cubicBezTo>
                    <a:cubicBezTo>
                      <a:pt x="88" y="655"/>
                      <a:pt x="93" y="654"/>
                      <a:pt x="98" y="653"/>
                    </a:cubicBezTo>
                    <a:cubicBezTo>
                      <a:pt x="621" y="560"/>
                      <a:pt x="1112" y="361"/>
                      <a:pt x="1601" y="161"/>
                    </a:cubicBezTo>
                    <a:cubicBezTo>
                      <a:pt x="1654" y="140"/>
                      <a:pt x="1715" y="110"/>
                      <a:pt x="16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84;p33">
                <a:extLst>
                  <a:ext uri="{FF2B5EF4-FFF2-40B4-BE49-F238E27FC236}">
                    <a16:creationId xmlns:a16="http://schemas.microsoft.com/office/drawing/2014/main" id="{08B14430-C2C0-FB11-F06C-76BF1E8608E4}"/>
                  </a:ext>
                </a:extLst>
              </p:cNvPr>
              <p:cNvSpPr/>
              <p:nvPr/>
            </p:nvSpPr>
            <p:spPr>
              <a:xfrm>
                <a:off x="1136125" y="1437050"/>
                <a:ext cx="203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" extrusionOk="0">
                    <a:moveTo>
                      <a:pt x="392" y="0"/>
                    </a:moveTo>
                    <a:cubicBezTo>
                      <a:pt x="238" y="0"/>
                      <a:pt x="93" y="24"/>
                      <a:pt x="0" y="69"/>
                    </a:cubicBezTo>
                    <a:lnTo>
                      <a:pt x="814" y="69"/>
                    </a:lnTo>
                    <a:cubicBezTo>
                      <a:pt x="691" y="22"/>
                      <a:pt x="538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" name="Google Shape;285;p33">
            <a:extLst>
              <a:ext uri="{FF2B5EF4-FFF2-40B4-BE49-F238E27FC236}">
                <a16:creationId xmlns:a16="http://schemas.microsoft.com/office/drawing/2014/main" id="{27309688-FFFA-56DE-40FC-7B0AD6996BDA}"/>
              </a:ext>
            </a:extLst>
          </p:cNvPr>
          <p:cNvSpPr/>
          <p:nvPr/>
        </p:nvSpPr>
        <p:spPr>
          <a:xfrm>
            <a:off x="8226050" y="2955034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1323242" y="724550"/>
            <a:ext cx="588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112401-72DD-FD4A-DBF3-B659F4969112}"/>
              </a:ext>
            </a:extLst>
          </p:cNvPr>
          <p:cNvSpPr txBox="1"/>
          <p:nvPr/>
        </p:nvSpPr>
        <p:spPr>
          <a:xfrm>
            <a:off x="735692" y="1458605"/>
            <a:ext cx="348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Feature</a:t>
            </a:r>
            <a:r>
              <a:rPr lang="fr-FR" sz="1600" b="1" dirty="0"/>
              <a:t> </a:t>
            </a:r>
            <a:r>
              <a:rPr lang="fr-FR" sz="1600" b="1" dirty="0" err="1"/>
              <a:t>reduction</a:t>
            </a:r>
            <a:endParaRPr lang="fr-FR" sz="1600" b="1" dirty="0"/>
          </a:p>
          <a:p>
            <a:r>
              <a:rPr lang="fr-FR" dirty="0" err="1"/>
              <a:t>Remove</a:t>
            </a:r>
            <a:r>
              <a:rPr lang="fr-FR" dirty="0"/>
              <a:t> all face </a:t>
            </a:r>
            <a:r>
              <a:rPr lang="fr-FR" dirty="0" err="1"/>
              <a:t>landmark</a:t>
            </a:r>
            <a:r>
              <a:rPr lang="fr-FR" dirty="0"/>
              <a:t> 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nose</a:t>
            </a:r>
            <a:r>
              <a:rPr lang="fr-FR" dirty="0"/>
              <a:t> for central face position</a:t>
            </a:r>
          </a:p>
          <a:p>
            <a:r>
              <a:rPr lang="fr-FR" dirty="0"/>
              <a:t>Select few pose </a:t>
            </a:r>
            <a:r>
              <a:rPr lang="fr-FR" dirty="0" err="1"/>
              <a:t>landmark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arm </a:t>
            </a:r>
          </a:p>
          <a:p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hand </a:t>
            </a:r>
            <a:r>
              <a:rPr lang="fr-FR" dirty="0" err="1"/>
              <a:t>landmark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921D1E-D967-6D84-D8E8-A1D8B88664BD}"/>
              </a:ext>
            </a:extLst>
          </p:cNvPr>
          <p:cNvSpPr txBox="1"/>
          <p:nvPr/>
        </p:nvSpPr>
        <p:spPr>
          <a:xfrm>
            <a:off x="735692" y="3077726"/>
            <a:ext cx="3486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Data augmentation</a:t>
            </a:r>
          </a:p>
          <a:p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, shift and </a:t>
            </a:r>
            <a:r>
              <a:rPr lang="fr-FR" dirty="0" err="1"/>
              <a:t>degree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4A0374-620A-65D7-9115-56C2587B9690}"/>
              </a:ext>
            </a:extLst>
          </p:cNvPr>
          <p:cNvSpPr txBox="1"/>
          <p:nvPr/>
        </p:nvSpPr>
        <p:spPr>
          <a:xfrm>
            <a:off x="4486275" y="1458605"/>
            <a:ext cx="29360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Cleaning</a:t>
            </a:r>
            <a:endParaRPr lang="fr-FR" sz="1600" b="1" dirty="0"/>
          </a:p>
          <a:p>
            <a:r>
              <a:rPr lang="fr-FR" dirty="0" err="1"/>
              <a:t>Extreme</a:t>
            </a:r>
            <a:r>
              <a:rPr lang="fr-FR" dirty="0"/>
              <a:t> data</a:t>
            </a:r>
          </a:p>
          <a:p>
            <a:r>
              <a:rPr lang="fr-FR" dirty="0" err="1"/>
              <a:t>Non-sense</a:t>
            </a:r>
            <a:r>
              <a:rPr lang="fr-FR" dirty="0"/>
              <a:t> data</a:t>
            </a:r>
          </a:p>
          <a:p>
            <a:r>
              <a:rPr lang="fr-FR" dirty="0" err="1"/>
              <a:t>Missing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hand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35715A-ABF0-F3E3-4770-65F86BA16DF4}"/>
              </a:ext>
            </a:extLst>
          </p:cNvPr>
          <p:cNvSpPr txBox="1"/>
          <p:nvPr/>
        </p:nvSpPr>
        <p:spPr>
          <a:xfrm>
            <a:off x="4486275" y="2960261"/>
            <a:ext cx="29360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Prepare</a:t>
            </a:r>
            <a:r>
              <a:rPr lang="fr-FR" sz="1600" b="1" dirty="0"/>
              <a:t> for CNN/transformer</a:t>
            </a:r>
          </a:p>
          <a:p>
            <a:r>
              <a:rPr lang="fr-FR" dirty="0" err="1"/>
              <a:t>Filling</a:t>
            </a:r>
            <a:r>
              <a:rPr lang="fr-FR" dirty="0"/>
              <a:t> NaN by 0</a:t>
            </a:r>
          </a:p>
          <a:p>
            <a:r>
              <a:rPr lang="fr-FR" dirty="0" err="1"/>
              <a:t>Padding</a:t>
            </a:r>
            <a:r>
              <a:rPr lang="fr-FR" dirty="0"/>
              <a:t> to have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frames per </a:t>
            </a:r>
            <a:r>
              <a:rPr lang="fr-FR" dirty="0" err="1"/>
              <a:t>sequence</a:t>
            </a:r>
            <a:endParaRPr lang="fr-FR" dirty="0"/>
          </a:p>
        </p:txBody>
      </p:sp>
      <p:grpSp>
        <p:nvGrpSpPr>
          <p:cNvPr id="15" name="Google Shape;326;p35">
            <a:extLst>
              <a:ext uri="{FF2B5EF4-FFF2-40B4-BE49-F238E27FC236}">
                <a16:creationId xmlns:a16="http://schemas.microsoft.com/office/drawing/2014/main" id="{9B1F032E-4018-E9CD-E737-DFDE5D685242}"/>
              </a:ext>
            </a:extLst>
          </p:cNvPr>
          <p:cNvGrpSpPr/>
          <p:nvPr/>
        </p:nvGrpSpPr>
        <p:grpSpPr>
          <a:xfrm>
            <a:off x="7770675" y="990460"/>
            <a:ext cx="641144" cy="1183309"/>
            <a:chOff x="3917144" y="2680638"/>
            <a:chExt cx="641144" cy="1183309"/>
          </a:xfrm>
        </p:grpSpPr>
        <p:sp>
          <p:nvSpPr>
            <p:cNvPr id="17" name="Google Shape;327;p35">
              <a:extLst>
                <a:ext uri="{FF2B5EF4-FFF2-40B4-BE49-F238E27FC236}">
                  <a16:creationId xmlns:a16="http://schemas.microsoft.com/office/drawing/2014/main" id="{F56298F2-CFCA-AFFD-70EA-9C19C58C3243}"/>
                </a:ext>
              </a:extLst>
            </p:cNvPr>
            <p:cNvSpPr/>
            <p:nvPr/>
          </p:nvSpPr>
          <p:spPr>
            <a:xfrm>
              <a:off x="3917144" y="2680721"/>
              <a:ext cx="641136" cy="1183225"/>
            </a:xfrm>
            <a:custGeom>
              <a:avLst/>
              <a:gdLst/>
              <a:ahLst/>
              <a:cxnLst/>
              <a:rect l="l" t="t" r="r" b="b"/>
              <a:pathLst>
                <a:path w="10809" h="19949" extrusionOk="0">
                  <a:moveTo>
                    <a:pt x="5827" y="1"/>
                  </a:moveTo>
                  <a:cubicBezTo>
                    <a:pt x="5253" y="1"/>
                    <a:pt x="4817" y="257"/>
                    <a:pt x="4522" y="806"/>
                  </a:cubicBezTo>
                  <a:cubicBezTo>
                    <a:pt x="4447" y="758"/>
                    <a:pt x="4385" y="719"/>
                    <a:pt x="4324" y="679"/>
                  </a:cubicBezTo>
                  <a:cubicBezTo>
                    <a:pt x="4204" y="602"/>
                    <a:pt x="4076" y="548"/>
                    <a:pt x="3934" y="548"/>
                  </a:cubicBezTo>
                  <a:cubicBezTo>
                    <a:pt x="3917" y="548"/>
                    <a:pt x="3900" y="548"/>
                    <a:pt x="3882" y="550"/>
                  </a:cubicBezTo>
                  <a:cubicBezTo>
                    <a:pt x="3554" y="581"/>
                    <a:pt x="3257" y="695"/>
                    <a:pt x="3029" y="938"/>
                  </a:cubicBezTo>
                  <a:cubicBezTo>
                    <a:pt x="2891" y="1087"/>
                    <a:pt x="2774" y="1255"/>
                    <a:pt x="2657" y="1422"/>
                  </a:cubicBezTo>
                  <a:cubicBezTo>
                    <a:pt x="2610" y="1487"/>
                    <a:pt x="2563" y="1527"/>
                    <a:pt x="2484" y="1527"/>
                  </a:cubicBezTo>
                  <a:cubicBezTo>
                    <a:pt x="2475" y="1527"/>
                    <a:pt x="2466" y="1526"/>
                    <a:pt x="2456" y="1525"/>
                  </a:cubicBezTo>
                  <a:cubicBezTo>
                    <a:pt x="2427" y="1522"/>
                    <a:pt x="2399" y="1521"/>
                    <a:pt x="2372" y="1521"/>
                  </a:cubicBezTo>
                  <a:cubicBezTo>
                    <a:pt x="2194" y="1521"/>
                    <a:pt x="2029" y="1581"/>
                    <a:pt x="1870" y="1668"/>
                  </a:cubicBezTo>
                  <a:cubicBezTo>
                    <a:pt x="1489" y="1876"/>
                    <a:pt x="1188" y="2181"/>
                    <a:pt x="903" y="2502"/>
                  </a:cubicBezTo>
                  <a:cubicBezTo>
                    <a:pt x="846" y="2565"/>
                    <a:pt x="805" y="2674"/>
                    <a:pt x="811" y="2760"/>
                  </a:cubicBezTo>
                  <a:cubicBezTo>
                    <a:pt x="820" y="2924"/>
                    <a:pt x="784" y="3069"/>
                    <a:pt x="721" y="3215"/>
                  </a:cubicBezTo>
                  <a:cubicBezTo>
                    <a:pt x="531" y="3657"/>
                    <a:pt x="340" y="4100"/>
                    <a:pt x="149" y="4544"/>
                  </a:cubicBezTo>
                  <a:cubicBezTo>
                    <a:pt x="23" y="4834"/>
                    <a:pt x="1" y="5138"/>
                    <a:pt x="52" y="5444"/>
                  </a:cubicBezTo>
                  <a:cubicBezTo>
                    <a:pt x="79" y="5611"/>
                    <a:pt x="125" y="5777"/>
                    <a:pt x="182" y="5936"/>
                  </a:cubicBezTo>
                  <a:cubicBezTo>
                    <a:pt x="338" y="6372"/>
                    <a:pt x="391" y="6817"/>
                    <a:pt x="386" y="7279"/>
                  </a:cubicBezTo>
                  <a:cubicBezTo>
                    <a:pt x="379" y="8053"/>
                    <a:pt x="376" y="8831"/>
                    <a:pt x="407" y="9603"/>
                  </a:cubicBezTo>
                  <a:cubicBezTo>
                    <a:pt x="451" y="10690"/>
                    <a:pt x="856" y="11640"/>
                    <a:pt x="1576" y="12453"/>
                  </a:cubicBezTo>
                  <a:cubicBezTo>
                    <a:pt x="1720" y="12615"/>
                    <a:pt x="1872" y="12769"/>
                    <a:pt x="2020" y="12927"/>
                  </a:cubicBezTo>
                  <a:cubicBezTo>
                    <a:pt x="2031" y="13629"/>
                    <a:pt x="2050" y="14336"/>
                    <a:pt x="2052" y="15044"/>
                  </a:cubicBezTo>
                  <a:cubicBezTo>
                    <a:pt x="2053" y="16153"/>
                    <a:pt x="2044" y="17262"/>
                    <a:pt x="2032" y="18370"/>
                  </a:cubicBezTo>
                  <a:cubicBezTo>
                    <a:pt x="2031" y="18564"/>
                    <a:pt x="1993" y="18759"/>
                    <a:pt x="1962" y="18953"/>
                  </a:cubicBezTo>
                  <a:cubicBezTo>
                    <a:pt x="1950" y="19026"/>
                    <a:pt x="1968" y="19071"/>
                    <a:pt x="2023" y="19107"/>
                  </a:cubicBezTo>
                  <a:cubicBezTo>
                    <a:pt x="2064" y="19133"/>
                    <a:pt x="2107" y="19152"/>
                    <a:pt x="2149" y="19173"/>
                  </a:cubicBezTo>
                  <a:cubicBezTo>
                    <a:pt x="2781" y="19484"/>
                    <a:pt x="3428" y="19740"/>
                    <a:pt x="4126" y="19860"/>
                  </a:cubicBezTo>
                  <a:cubicBezTo>
                    <a:pt x="4413" y="19910"/>
                    <a:pt x="4700" y="19949"/>
                    <a:pt x="4986" y="19949"/>
                  </a:cubicBezTo>
                  <a:cubicBezTo>
                    <a:pt x="5192" y="19949"/>
                    <a:pt x="5398" y="19929"/>
                    <a:pt x="5603" y="19878"/>
                  </a:cubicBezTo>
                  <a:cubicBezTo>
                    <a:pt x="6000" y="19781"/>
                    <a:pt x="6390" y="19661"/>
                    <a:pt x="6775" y="19529"/>
                  </a:cubicBezTo>
                  <a:cubicBezTo>
                    <a:pt x="6985" y="19457"/>
                    <a:pt x="7191" y="19355"/>
                    <a:pt x="7381" y="19239"/>
                  </a:cubicBezTo>
                  <a:cubicBezTo>
                    <a:pt x="7782" y="18993"/>
                    <a:pt x="8136" y="18687"/>
                    <a:pt x="8478" y="18364"/>
                  </a:cubicBezTo>
                  <a:cubicBezTo>
                    <a:pt x="8540" y="18306"/>
                    <a:pt x="8580" y="18240"/>
                    <a:pt x="8573" y="18150"/>
                  </a:cubicBezTo>
                  <a:cubicBezTo>
                    <a:pt x="8549" y="17880"/>
                    <a:pt x="8528" y="17610"/>
                    <a:pt x="8504" y="17340"/>
                  </a:cubicBezTo>
                  <a:cubicBezTo>
                    <a:pt x="8471" y="16960"/>
                    <a:pt x="8420" y="16582"/>
                    <a:pt x="8409" y="16201"/>
                  </a:cubicBezTo>
                  <a:cubicBezTo>
                    <a:pt x="8385" y="15461"/>
                    <a:pt x="8388" y="14718"/>
                    <a:pt x="8373" y="13977"/>
                  </a:cubicBezTo>
                  <a:cubicBezTo>
                    <a:pt x="8366" y="13638"/>
                    <a:pt x="8345" y="13299"/>
                    <a:pt x="8330" y="12976"/>
                  </a:cubicBezTo>
                  <a:cubicBezTo>
                    <a:pt x="8609" y="12756"/>
                    <a:pt x="8877" y="12546"/>
                    <a:pt x="9142" y="12334"/>
                  </a:cubicBezTo>
                  <a:cubicBezTo>
                    <a:pt x="9374" y="12150"/>
                    <a:pt x="9533" y="11919"/>
                    <a:pt x="9572" y="11620"/>
                  </a:cubicBezTo>
                  <a:lnTo>
                    <a:pt x="9574" y="11620"/>
                  </a:lnTo>
                  <a:cubicBezTo>
                    <a:pt x="9608" y="11363"/>
                    <a:pt x="9631" y="11107"/>
                    <a:pt x="9665" y="10850"/>
                  </a:cubicBezTo>
                  <a:cubicBezTo>
                    <a:pt x="9680" y="10745"/>
                    <a:pt x="9698" y="10634"/>
                    <a:pt x="9745" y="10541"/>
                  </a:cubicBezTo>
                  <a:cubicBezTo>
                    <a:pt x="9982" y="10066"/>
                    <a:pt x="10220" y="9593"/>
                    <a:pt x="10472" y="9126"/>
                  </a:cubicBezTo>
                  <a:cubicBezTo>
                    <a:pt x="10576" y="8936"/>
                    <a:pt x="10634" y="8739"/>
                    <a:pt x="10654" y="8526"/>
                  </a:cubicBezTo>
                  <a:cubicBezTo>
                    <a:pt x="10690" y="8102"/>
                    <a:pt x="10733" y="7674"/>
                    <a:pt x="10762" y="7248"/>
                  </a:cubicBezTo>
                  <a:cubicBezTo>
                    <a:pt x="10787" y="6882"/>
                    <a:pt x="10807" y="6514"/>
                    <a:pt x="10808" y="6146"/>
                  </a:cubicBezTo>
                  <a:cubicBezTo>
                    <a:pt x="10808" y="6010"/>
                    <a:pt x="10774" y="5861"/>
                    <a:pt x="10717" y="5735"/>
                  </a:cubicBezTo>
                  <a:cubicBezTo>
                    <a:pt x="10549" y="5366"/>
                    <a:pt x="10297" y="5053"/>
                    <a:pt x="10004" y="4774"/>
                  </a:cubicBezTo>
                  <a:cubicBezTo>
                    <a:pt x="9745" y="4523"/>
                    <a:pt x="9493" y="4263"/>
                    <a:pt x="9221" y="4028"/>
                  </a:cubicBezTo>
                  <a:cubicBezTo>
                    <a:pt x="9062" y="3890"/>
                    <a:pt x="9009" y="3741"/>
                    <a:pt x="9048" y="3543"/>
                  </a:cubicBezTo>
                  <a:cubicBezTo>
                    <a:pt x="9125" y="3150"/>
                    <a:pt x="9170" y="2748"/>
                    <a:pt x="9281" y="2365"/>
                  </a:cubicBezTo>
                  <a:cubicBezTo>
                    <a:pt x="9487" y="1660"/>
                    <a:pt x="8853" y="815"/>
                    <a:pt x="8301" y="658"/>
                  </a:cubicBezTo>
                  <a:cubicBezTo>
                    <a:pt x="8151" y="616"/>
                    <a:pt x="7994" y="602"/>
                    <a:pt x="7839" y="589"/>
                  </a:cubicBezTo>
                  <a:cubicBezTo>
                    <a:pt x="7825" y="588"/>
                    <a:pt x="7810" y="587"/>
                    <a:pt x="7796" y="587"/>
                  </a:cubicBezTo>
                  <a:cubicBezTo>
                    <a:pt x="7666" y="587"/>
                    <a:pt x="7549" y="637"/>
                    <a:pt x="7451" y="733"/>
                  </a:cubicBezTo>
                  <a:cubicBezTo>
                    <a:pt x="7384" y="796"/>
                    <a:pt x="7309" y="848"/>
                    <a:pt x="7219" y="920"/>
                  </a:cubicBezTo>
                  <a:cubicBezTo>
                    <a:pt x="6949" y="341"/>
                    <a:pt x="6522" y="26"/>
                    <a:pt x="5905" y="2"/>
                  </a:cubicBezTo>
                  <a:cubicBezTo>
                    <a:pt x="5879" y="1"/>
                    <a:pt x="5853" y="1"/>
                    <a:pt x="5827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328;p35">
              <a:extLst>
                <a:ext uri="{FF2B5EF4-FFF2-40B4-BE49-F238E27FC236}">
                  <a16:creationId xmlns:a16="http://schemas.microsoft.com/office/drawing/2014/main" id="{ADA00802-2D00-F9CC-77FA-A70287A78BC4}"/>
                </a:ext>
              </a:extLst>
            </p:cNvPr>
            <p:cNvGrpSpPr/>
            <p:nvPr/>
          </p:nvGrpSpPr>
          <p:grpSpPr>
            <a:xfrm>
              <a:off x="3917212" y="2680638"/>
              <a:ext cx="641077" cy="1183225"/>
              <a:chOff x="3296750" y="1628100"/>
              <a:chExt cx="270200" cy="498725"/>
            </a:xfrm>
          </p:grpSpPr>
          <p:sp>
            <p:nvSpPr>
              <p:cNvPr id="20" name="Google Shape;329;p35">
                <a:extLst>
                  <a:ext uri="{FF2B5EF4-FFF2-40B4-BE49-F238E27FC236}">
                    <a16:creationId xmlns:a16="http://schemas.microsoft.com/office/drawing/2014/main" id="{0A0291C9-3D98-B246-C2E1-342820EB9D03}"/>
                  </a:ext>
                </a:extLst>
              </p:cNvPr>
              <p:cNvSpPr/>
              <p:nvPr/>
            </p:nvSpPr>
            <p:spPr>
              <a:xfrm>
                <a:off x="3477500" y="1646400"/>
                <a:ext cx="49025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2951" extrusionOk="0">
                    <a:moveTo>
                      <a:pt x="668" y="1"/>
                    </a:moveTo>
                    <a:cubicBezTo>
                      <a:pt x="288" y="1"/>
                      <a:pt x="28" y="269"/>
                      <a:pt x="26" y="649"/>
                    </a:cubicBezTo>
                    <a:cubicBezTo>
                      <a:pt x="26" y="1029"/>
                      <a:pt x="10" y="1408"/>
                      <a:pt x="2" y="1788"/>
                    </a:cubicBezTo>
                    <a:cubicBezTo>
                      <a:pt x="1" y="1908"/>
                      <a:pt x="7" y="2026"/>
                      <a:pt x="10" y="2175"/>
                    </a:cubicBezTo>
                    <a:cubicBezTo>
                      <a:pt x="98" y="2132"/>
                      <a:pt x="158" y="2105"/>
                      <a:pt x="215" y="2071"/>
                    </a:cubicBezTo>
                    <a:cubicBezTo>
                      <a:pt x="294" y="2028"/>
                      <a:pt x="371" y="2006"/>
                      <a:pt x="447" y="2006"/>
                    </a:cubicBezTo>
                    <a:cubicBezTo>
                      <a:pt x="544" y="2006"/>
                      <a:pt x="638" y="2041"/>
                      <a:pt x="729" y="2109"/>
                    </a:cubicBezTo>
                    <a:cubicBezTo>
                      <a:pt x="789" y="2154"/>
                      <a:pt x="846" y="2204"/>
                      <a:pt x="900" y="2256"/>
                    </a:cubicBezTo>
                    <a:cubicBezTo>
                      <a:pt x="1075" y="2426"/>
                      <a:pt x="1246" y="2598"/>
                      <a:pt x="1423" y="2768"/>
                    </a:cubicBezTo>
                    <a:cubicBezTo>
                      <a:pt x="1489" y="2831"/>
                      <a:pt x="1564" y="2885"/>
                      <a:pt x="1642" y="2951"/>
                    </a:cubicBezTo>
                    <a:cubicBezTo>
                      <a:pt x="1746" y="2426"/>
                      <a:pt x="1851" y="1930"/>
                      <a:pt x="1939" y="1431"/>
                    </a:cubicBezTo>
                    <a:cubicBezTo>
                      <a:pt x="1960" y="1315"/>
                      <a:pt x="1956" y="1179"/>
                      <a:pt x="1914" y="1074"/>
                    </a:cubicBezTo>
                    <a:cubicBezTo>
                      <a:pt x="1831" y="874"/>
                      <a:pt x="1732" y="678"/>
                      <a:pt x="1606" y="502"/>
                    </a:cubicBezTo>
                    <a:cubicBezTo>
                      <a:pt x="1381" y="191"/>
                      <a:pt x="1074" y="5"/>
                      <a:pt x="675" y="1"/>
                    </a:cubicBezTo>
                    <a:cubicBezTo>
                      <a:pt x="672" y="1"/>
                      <a:pt x="670" y="1"/>
                      <a:pt x="668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30;p35">
                <a:extLst>
                  <a:ext uri="{FF2B5EF4-FFF2-40B4-BE49-F238E27FC236}">
                    <a16:creationId xmlns:a16="http://schemas.microsoft.com/office/drawing/2014/main" id="{6A315AB5-4075-5382-78D5-D783E24D9A19}"/>
                  </a:ext>
                </a:extLst>
              </p:cNvPr>
              <p:cNvSpPr/>
              <p:nvPr/>
            </p:nvSpPr>
            <p:spPr>
              <a:xfrm>
                <a:off x="3412775" y="1631800"/>
                <a:ext cx="62575" cy="12777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5111" extrusionOk="0">
                    <a:moveTo>
                      <a:pt x="1211" y="0"/>
                    </a:moveTo>
                    <a:cubicBezTo>
                      <a:pt x="861" y="0"/>
                      <a:pt x="503" y="136"/>
                      <a:pt x="213" y="417"/>
                    </a:cubicBezTo>
                    <a:cubicBezTo>
                      <a:pt x="65" y="559"/>
                      <a:pt x="0" y="808"/>
                      <a:pt x="68" y="948"/>
                    </a:cubicBezTo>
                    <a:cubicBezTo>
                      <a:pt x="455" y="1754"/>
                      <a:pt x="743" y="2592"/>
                      <a:pt x="855" y="3484"/>
                    </a:cubicBezTo>
                    <a:cubicBezTo>
                      <a:pt x="906" y="3886"/>
                      <a:pt x="998" y="4286"/>
                      <a:pt x="921" y="4699"/>
                    </a:cubicBezTo>
                    <a:cubicBezTo>
                      <a:pt x="914" y="4746"/>
                      <a:pt x="950" y="4818"/>
                      <a:pt x="989" y="4855"/>
                    </a:cubicBezTo>
                    <a:cubicBezTo>
                      <a:pt x="1162" y="5027"/>
                      <a:pt x="1302" y="5110"/>
                      <a:pt x="1455" y="5110"/>
                    </a:cubicBezTo>
                    <a:cubicBezTo>
                      <a:pt x="1582" y="5110"/>
                      <a:pt x="1717" y="5054"/>
                      <a:pt x="1888" y="4944"/>
                    </a:cubicBezTo>
                    <a:cubicBezTo>
                      <a:pt x="1916" y="4926"/>
                      <a:pt x="1946" y="4908"/>
                      <a:pt x="1973" y="4888"/>
                    </a:cubicBezTo>
                    <a:cubicBezTo>
                      <a:pt x="2063" y="4828"/>
                      <a:pt x="2090" y="4750"/>
                      <a:pt x="2060" y="4642"/>
                    </a:cubicBezTo>
                    <a:cubicBezTo>
                      <a:pt x="2032" y="4545"/>
                      <a:pt x="2011" y="4443"/>
                      <a:pt x="2006" y="4342"/>
                    </a:cubicBezTo>
                    <a:cubicBezTo>
                      <a:pt x="1988" y="3884"/>
                      <a:pt x="2087" y="3454"/>
                      <a:pt x="2345" y="3065"/>
                    </a:cubicBezTo>
                    <a:cubicBezTo>
                      <a:pt x="2399" y="2983"/>
                      <a:pt x="2441" y="2879"/>
                      <a:pt x="2447" y="2783"/>
                    </a:cubicBezTo>
                    <a:cubicBezTo>
                      <a:pt x="2473" y="2390"/>
                      <a:pt x="2483" y="1997"/>
                      <a:pt x="2498" y="1604"/>
                    </a:cubicBezTo>
                    <a:cubicBezTo>
                      <a:pt x="2497" y="1604"/>
                      <a:pt x="2495" y="1604"/>
                      <a:pt x="2494" y="1602"/>
                    </a:cubicBezTo>
                    <a:cubicBezTo>
                      <a:pt x="2494" y="1487"/>
                      <a:pt x="2503" y="1371"/>
                      <a:pt x="2492" y="1256"/>
                    </a:cubicBezTo>
                    <a:cubicBezTo>
                      <a:pt x="2473" y="1034"/>
                      <a:pt x="2471" y="808"/>
                      <a:pt x="2338" y="610"/>
                    </a:cubicBezTo>
                    <a:cubicBezTo>
                      <a:pt x="2068" y="209"/>
                      <a:pt x="1645" y="0"/>
                      <a:pt x="121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31;p35">
                <a:extLst>
                  <a:ext uri="{FF2B5EF4-FFF2-40B4-BE49-F238E27FC236}">
                    <a16:creationId xmlns:a16="http://schemas.microsoft.com/office/drawing/2014/main" id="{DE515898-1150-C4E7-0ACE-B9CE548947B5}"/>
                  </a:ext>
                </a:extLst>
              </p:cNvPr>
              <p:cNvSpPr/>
              <p:nvPr/>
            </p:nvSpPr>
            <p:spPr>
              <a:xfrm>
                <a:off x="3299475" y="1670100"/>
                <a:ext cx="263700" cy="452775"/>
              </a:xfrm>
              <a:custGeom>
                <a:avLst/>
                <a:gdLst/>
                <a:ahLst/>
                <a:cxnLst/>
                <a:rect l="l" t="t" r="r" b="b"/>
                <a:pathLst>
                  <a:path w="10548" h="18111" extrusionOk="0">
                    <a:moveTo>
                      <a:pt x="1774" y="5466"/>
                    </a:moveTo>
                    <a:cubicBezTo>
                      <a:pt x="1822" y="5605"/>
                      <a:pt x="1866" y="5748"/>
                      <a:pt x="1921" y="5886"/>
                    </a:cubicBezTo>
                    <a:cubicBezTo>
                      <a:pt x="1980" y="6028"/>
                      <a:pt x="2050" y="6166"/>
                      <a:pt x="2115" y="6306"/>
                    </a:cubicBezTo>
                    <a:cubicBezTo>
                      <a:pt x="1888" y="6075"/>
                      <a:pt x="1723" y="5815"/>
                      <a:pt x="1726" y="5485"/>
                    </a:cubicBezTo>
                    <a:cubicBezTo>
                      <a:pt x="1743" y="5479"/>
                      <a:pt x="1758" y="5472"/>
                      <a:pt x="1774" y="5466"/>
                    </a:cubicBezTo>
                    <a:close/>
                    <a:moveTo>
                      <a:pt x="4597" y="8812"/>
                    </a:moveTo>
                    <a:lnTo>
                      <a:pt x="4597" y="8812"/>
                    </a:lnTo>
                    <a:cubicBezTo>
                      <a:pt x="4775" y="8935"/>
                      <a:pt x="4895" y="9094"/>
                      <a:pt x="4927" y="9311"/>
                    </a:cubicBezTo>
                    <a:cubicBezTo>
                      <a:pt x="4790" y="9161"/>
                      <a:pt x="4672" y="9001"/>
                      <a:pt x="4597" y="8812"/>
                    </a:cubicBezTo>
                    <a:close/>
                    <a:moveTo>
                      <a:pt x="2689" y="7055"/>
                    </a:moveTo>
                    <a:cubicBezTo>
                      <a:pt x="2742" y="7055"/>
                      <a:pt x="2778" y="7093"/>
                      <a:pt x="2811" y="7121"/>
                    </a:cubicBezTo>
                    <a:cubicBezTo>
                      <a:pt x="2940" y="7230"/>
                      <a:pt x="3065" y="7346"/>
                      <a:pt x="3189" y="7463"/>
                    </a:cubicBezTo>
                    <a:cubicBezTo>
                      <a:pt x="3600" y="7851"/>
                      <a:pt x="3989" y="8263"/>
                      <a:pt x="4303" y="8734"/>
                    </a:cubicBezTo>
                    <a:cubicBezTo>
                      <a:pt x="4489" y="9017"/>
                      <a:pt x="4642" y="9322"/>
                      <a:pt x="4807" y="9617"/>
                    </a:cubicBezTo>
                    <a:cubicBezTo>
                      <a:pt x="4819" y="9637"/>
                      <a:pt x="4816" y="9665"/>
                      <a:pt x="4819" y="9689"/>
                    </a:cubicBezTo>
                    <a:cubicBezTo>
                      <a:pt x="4807" y="9695"/>
                      <a:pt x="4793" y="9701"/>
                      <a:pt x="4780" y="9707"/>
                    </a:cubicBezTo>
                    <a:cubicBezTo>
                      <a:pt x="4637" y="9535"/>
                      <a:pt x="4571" y="9311"/>
                      <a:pt x="4447" y="9125"/>
                    </a:cubicBezTo>
                    <a:cubicBezTo>
                      <a:pt x="4319" y="8933"/>
                      <a:pt x="4194" y="8740"/>
                      <a:pt x="4056" y="8554"/>
                    </a:cubicBezTo>
                    <a:cubicBezTo>
                      <a:pt x="3923" y="8375"/>
                      <a:pt x="3780" y="8200"/>
                      <a:pt x="3630" y="8033"/>
                    </a:cubicBezTo>
                    <a:cubicBezTo>
                      <a:pt x="3476" y="7862"/>
                      <a:pt x="3309" y="7701"/>
                      <a:pt x="3141" y="7542"/>
                    </a:cubicBezTo>
                    <a:cubicBezTo>
                      <a:pt x="2973" y="7385"/>
                      <a:pt x="2798" y="7236"/>
                      <a:pt x="2616" y="7076"/>
                    </a:cubicBezTo>
                    <a:cubicBezTo>
                      <a:pt x="2644" y="7061"/>
                      <a:pt x="2667" y="7055"/>
                      <a:pt x="2689" y="7055"/>
                    </a:cubicBezTo>
                    <a:close/>
                    <a:moveTo>
                      <a:pt x="5829" y="12131"/>
                    </a:moveTo>
                    <a:cubicBezTo>
                      <a:pt x="5869" y="12131"/>
                      <a:pt x="5913" y="12152"/>
                      <a:pt x="5994" y="12194"/>
                    </a:cubicBezTo>
                    <a:cubicBezTo>
                      <a:pt x="5857" y="12203"/>
                      <a:pt x="5764" y="12209"/>
                      <a:pt x="5671" y="12215"/>
                    </a:cubicBezTo>
                    <a:cubicBezTo>
                      <a:pt x="5747" y="12158"/>
                      <a:pt x="5785" y="12131"/>
                      <a:pt x="5829" y="12131"/>
                    </a:cubicBezTo>
                    <a:close/>
                    <a:moveTo>
                      <a:pt x="2219" y="0"/>
                    </a:moveTo>
                    <a:cubicBezTo>
                      <a:pt x="2141" y="0"/>
                      <a:pt x="2064" y="10"/>
                      <a:pt x="1999" y="39"/>
                    </a:cubicBezTo>
                    <a:cubicBezTo>
                      <a:pt x="1822" y="117"/>
                      <a:pt x="1657" y="234"/>
                      <a:pt x="1503" y="352"/>
                    </a:cubicBezTo>
                    <a:cubicBezTo>
                      <a:pt x="1338" y="481"/>
                      <a:pt x="1192" y="639"/>
                      <a:pt x="1030" y="771"/>
                    </a:cubicBezTo>
                    <a:cubicBezTo>
                      <a:pt x="922" y="859"/>
                      <a:pt x="858" y="955"/>
                      <a:pt x="862" y="1099"/>
                    </a:cubicBezTo>
                    <a:cubicBezTo>
                      <a:pt x="865" y="1166"/>
                      <a:pt x="841" y="1235"/>
                      <a:pt x="816" y="1296"/>
                    </a:cubicBezTo>
                    <a:cubicBezTo>
                      <a:pt x="611" y="1799"/>
                      <a:pt x="412" y="2306"/>
                      <a:pt x="191" y="2801"/>
                    </a:cubicBezTo>
                    <a:cubicBezTo>
                      <a:pt x="1" y="3230"/>
                      <a:pt x="7" y="3655"/>
                      <a:pt x="143" y="4093"/>
                    </a:cubicBezTo>
                    <a:lnTo>
                      <a:pt x="143" y="4091"/>
                    </a:lnTo>
                    <a:cubicBezTo>
                      <a:pt x="277" y="4526"/>
                      <a:pt x="406" y="4963"/>
                      <a:pt x="532" y="5398"/>
                    </a:cubicBezTo>
                    <a:cubicBezTo>
                      <a:pt x="542" y="5433"/>
                      <a:pt x="535" y="5472"/>
                      <a:pt x="535" y="5518"/>
                    </a:cubicBezTo>
                    <a:cubicBezTo>
                      <a:pt x="490" y="5499"/>
                      <a:pt x="458" y="5485"/>
                      <a:pt x="419" y="5469"/>
                    </a:cubicBezTo>
                    <a:lnTo>
                      <a:pt x="419" y="5469"/>
                    </a:lnTo>
                    <a:cubicBezTo>
                      <a:pt x="419" y="6232"/>
                      <a:pt x="410" y="6980"/>
                      <a:pt x="425" y="7728"/>
                    </a:cubicBezTo>
                    <a:cubicBezTo>
                      <a:pt x="431" y="8031"/>
                      <a:pt x="475" y="8336"/>
                      <a:pt x="526" y="8638"/>
                    </a:cubicBezTo>
                    <a:cubicBezTo>
                      <a:pt x="631" y="9266"/>
                      <a:pt x="907" y="9821"/>
                      <a:pt x="1276" y="10338"/>
                    </a:cubicBezTo>
                    <a:cubicBezTo>
                      <a:pt x="1492" y="10639"/>
                      <a:pt x="1737" y="10912"/>
                      <a:pt x="2026" y="11140"/>
                    </a:cubicBezTo>
                    <a:cubicBezTo>
                      <a:pt x="2574" y="11568"/>
                      <a:pt x="3200" y="11846"/>
                      <a:pt x="3867" y="12033"/>
                    </a:cubicBezTo>
                    <a:cubicBezTo>
                      <a:pt x="4076" y="12092"/>
                      <a:pt x="4288" y="12144"/>
                      <a:pt x="4496" y="12203"/>
                    </a:cubicBezTo>
                    <a:cubicBezTo>
                      <a:pt x="4537" y="12215"/>
                      <a:pt x="4576" y="12239"/>
                      <a:pt x="4615" y="12258"/>
                    </a:cubicBezTo>
                    <a:cubicBezTo>
                      <a:pt x="4569" y="12274"/>
                      <a:pt x="4526" y="12282"/>
                      <a:pt x="4485" y="12282"/>
                    </a:cubicBezTo>
                    <a:cubicBezTo>
                      <a:pt x="4458" y="12282"/>
                      <a:pt x="4432" y="12279"/>
                      <a:pt x="4408" y="12273"/>
                    </a:cubicBezTo>
                    <a:cubicBezTo>
                      <a:pt x="3587" y="12096"/>
                      <a:pt x="2793" y="11846"/>
                      <a:pt x="2055" y="11334"/>
                    </a:cubicBezTo>
                    <a:cubicBezTo>
                      <a:pt x="2055" y="11454"/>
                      <a:pt x="2053" y="11521"/>
                      <a:pt x="2055" y="11589"/>
                    </a:cubicBezTo>
                    <a:cubicBezTo>
                      <a:pt x="2068" y="12309"/>
                      <a:pt x="2089" y="13029"/>
                      <a:pt x="2094" y="13751"/>
                    </a:cubicBezTo>
                    <a:cubicBezTo>
                      <a:pt x="2097" y="14465"/>
                      <a:pt x="2085" y="15180"/>
                      <a:pt x="2079" y="15892"/>
                    </a:cubicBezTo>
                    <a:cubicBezTo>
                      <a:pt x="2074" y="16368"/>
                      <a:pt x="2064" y="16842"/>
                      <a:pt x="2056" y="17331"/>
                    </a:cubicBezTo>
                    <a:cubicBezTo>
                      <a:pt x="2056" y="17330"/>
                      <a:pt x="2055" y="17330"/>
                      <a:pt x="2055" y="17330"/>
                    </a:cubicBezTo>
                    <a:lnTo>
                      <a:pt x="2055" y="17330"/>
                    </a:lnTo>
                    <a:cubicBezTo>
                      <a:pt x="2054" y="17330"/>
                      <a:pt x="2061" y="17339"/>
                      <a:pt x="2071" y="17343"/>
                    </a:cubicBezTo>
                    <a:cubicBezTo>
                      <a:pt x="2718" y="17648"/>
                      <a:pt x="3378" y="17915"/>
                      <a:pt x="4091" y="18030"/>
                    </a:cubicBezTo>
                    <a:cubicBezTo>
                      <a:pt x="4356" y="18073"/>
                      <a:pt x="4620" y="18110"/>
                      <a:pt x="4885" y="18110"/>
                    </a:cubicBezTo>
                    <a:cubicBezTo>
                      <a:pt x="5019" y="18110"/>
                      <a:pt x="5152" y="18101"/>
                      <a:pt x="5287" y="18078"/>
                    </a:cubicBezTo>
                    <a:cubicBezTo>
                      <a:pt x="5758" y="17997"/>
                      <a:pt x="6214" y="17859"/>
                      <a:pt x="6652" y="17675"/>
                    </a:cubicBezTo>
                    <a:cubicBezTo>
                      <a:pt x="7060" y="17504"/>
                      <a:pt x="7450" y="17297"/>
                      <a:pt x="7772" y="16980"/>
                    </a:cubicBezTo>
                    <a:cubicBezTo>
                      <a:pt x="7917" y="16837"/>
                      <a:pt x="8084" y="16717"/>
                      <a:pt x="8234" y="16582"/>
                    </a:cubicBezTo>
                    <a:cubicBezTo>
                      <a:pt x="8270" y="16551"/>
                      <a:pt x="8301" y="16491"/>
                      <a:pt x="8300" y="16446"/>
                    </a:cubicBezTo>
                    <a:cubicBezTo>
                      <a:pt x="8286" y="16182"/>
                      <a:pt x="8264" y="15918"/>
                      <a:pt x="8241" y="15654"/>
                    </a:cubicBezTo>
                    <a:cubicBezTo>
                      <a:pt x="8210" y="15288"/>
                      <a:pt x="8154" y="14923"/>
                      <a:pt x="8147" y="14557"/>
                    </a:cubicBezTo>
                    <a:cubicBezTo>
                      <a:pt x="8129" y="13729"/>
                      <a:pt x="8138" y="12897"/>
                      <a:pt x="8132" y="12068"/>
                    </a:cubicBezTo>
                    <a:cubicBezTo>
                      <a:pt x="8129" y="11847"/>
                      <a:pt x="8102" y="11625"/>
                      <a:pt x="8087" y="11397"/>
                    </a:cubicBezTo>
                    <a:cubicBezTo>
                      <a:pt x="8054" y="11404"/>
                      <a:pt x="8030" y="11403"/>
                      <a:pt x="8016" y="11413"/>
                    </a:cubicBezTo>
                    <a:cubicBezTo>
                      <a:pt x="7782" y="11583"/>
                      <a:pt x="7516" y="11685"/>
                      <a:pt x="7248" y="11783"/>
                    </a:cubicBezTo>
                    <a:cubicBezTo>
                      <a:pt x="7038" y="11859"/>
                      <a:pt x="6826" y="11936"/>
                      <a:pt x="6613" y="12008"/>
                    </a:cubicBezTo>
                    <a:cubicBezTo>
                      <a:pt x="6580" y="12020"/>
                      <a:pt x="6541" y="12014"/>
                      <a:pt x="6508" y="12018"/>
                    </a:cubicBezTo>
                    <a:cubicBezTo>
                      <a:pt x="6478" y="11922"/>
                      <a:pt x="6544" y="11912"/>
                      <a:pt x="6592" y="11894"/>
                    </a:cubicBezTo>
                    <a:cubicBezTo>
                      <a:pt x="6763" y="11828"/>
                      <a:pt x="6937" y="11772"/>
                      <a:pt x="7105" y="11697"/>
                    </a:cubicBezTo>
                    <a:cubicBezTo>
                      <a:pt x="7390" y="11569"/>
                      <a:pt x="7680" y="11446"/>
                      <a:pt x="7949" y="11290"/>
                    </a:cubicBezTo>
                    <a:cubicBezTo>
                      <a:pt x="8205" y="11142"/>
                      <a:pt x="8445" y="10959"/>
                      <a:pt x="8678" y="10774"/>
                    </a:cubicBezTo>
                    <a:cubicBezTo>
                      <a:pt x="8837" y="10648"/>
                      <a:pt x="8982" y="10501"/>
                      <a:pt x="9114" y="10347"/>
                    </a:cubicBezTo>
                    <a:cubicBezTo>
                      <a:pt x="9297" y="10134"/>
                      <a:pt x="9365" y="9877"/>
                      <a:pt x="9342" y="9565"/>
                    </a:cubicBezTo>
                    <a:lnTo>
                      <a:pt x="9342" y="9565"/>
                    </a:lnTo>
                    <a:cubicBezTo>
                      <a:pt x="9278" y="9619"/>
                      <a:pt x="9237" y="9652"/>
                      <a:pt x="9185" y="9695"/>
                    </a:cubicBezTo>
                    <a:cubicBezTo>
                      <a:pt x="9131" y="9550"/>
                      <a:pt x="9198" y="9448"/>
                      <a:pt x="9248" y="9350"/>
                    </a:cubicBezTo>
                    <a:cubicBezTo>
                      <a:pt x="9575" y="8686"/>
                      <a:pt x="9904" y="8021"/>
                      <a:pt x="10237" y="7361"/>
                    </a:cubicBezTo>
                    <a:cubicBezTo>
                      <a:pt x="10343" y="7151"/>
                      <a:pt x="10430" y="6942"/>
                      <a:pt x="10415" y="6701"/>
                    </a:cubicBezTo>
                    <a:cubicBezTo>
                      <a:pt x="10412" y="6647"/>
                      <a:pt x="10421" y="6591"/>
                      <a:pt x="10429" y="6537"/>
                    </a:cubicBezTo>
                    <a:cubicBezTo>
                      <a:pt x="10523" y="5836"/>
                      <a:pt x="10543" y="5130"/>
                      <a:pt x="10546" y="4423"/>
                    </a:cubicBezTo>
                    <a:cubicBezTo>
                      <a:pt x="10547" y="4318"/>
                      <a:pt x="10517" y="4207"/>
                      <a:pt x="10474" y="4111"/>
                    </a:cubicBezTo>
                    <a:cubicBezTo>
                      <a:pt x="10351" y="3835"/>
                      <a:pt x="10186" y="3583"/>
                      <a:pt x="9971" y="3373"/>
                    </a:cubicBezTo>
                    <a:cubicBezTo>
                      <a:pt x="9386" y="2793"/>
                      <a:pt x="8793" y="2223"/>
                      <a:pt x="8201" y="1652"/>
                    </a:cubicBezTo>
                    <a:cubicBezTo>
                      <a:pt x="8069" y="1524"/>
                      <a:pt x="7932" y="1401"/>
                      <a:pt x="7790" y="1286"/>
                    </a:cubicBezTo>
                    <a:cubicBezTo>
                      <a:pt x="7710" y="1220"/>
                      <a:pt x="7646" y="1188"/>
                      <a:pt x="7579" y="1188"/>
                    </a:cubicBezTo>
                    <a:cubicBezTo>
                      <a:pt x="7524" y="1188"/>
                      <a:pt x="7467" y="1211"/>
                      <a:pt x="7401" y="1256"/>
                    </a:cubicBezTo>
                    <a:cubicBezTo>
                      <a:pt x="7128" y="1436"/>
                      <a:pt x="6915" y="1668"/>
                      <a:pt x="6807" y="1985"/>
                    </a:cubicBezTo>
                    <a:cubicBezTo>
                      <a:pt x="6673" y="2375"/>
                      <a:pt x="6639" y="2778"/>
                      <a:pt x="6768" y="3167"/>
                    </a:cubicBezTo>
                    <a:cubicBezTo>
                      <a:pt x="6892" y="3539"/>
                      <a:pt x="7029" y="3920"/>
                      <a:pt x="7236" y="4249"/>
                    </a:cubicBezTo>
                    <a:cubicBezTo>
                      <a:pt x="7680" y="4950"/>
                      <a:pt x="8231" y="5559"/>
                      <a:pt x="9008" y="5917"/>
                    </a:cubicBezTo>
                    <a:cubicBezTo>
                      <a:pt x="9065" y="5943"/>
                      <a:pt x="9134" y="5967"/>
                      <a:pt x="9135" y="6064"/>
                    </a:cubicBezTo>
                    <a:cubicBezTo>
                      <a:pt x="8924" y="6055"/>
                      <a:pt x="8762" y="5914"/>
                      <a:pt x="8562" y="5886"/>
                    </a:cubicBezTo>
                    <a:lnTo>
                      <a:pt x="8562" y="5886"/>
                    </a:lnTo>
                    <a:cubicBezTo>
                      <a:pt x="8628" y="5989"/>
                      <a:pt x="8699" y="6079"/>
                      <a:pt x="8781" y="6157"/>
                    </a:cubicBezTo>
                    <a:cubicBezTo>
                      <a:pt x="8861" y="6231"/>
                      <a:pt x="8954" y="6291"/>
                      <a:pt x="9041" y="6355"/>
                    </a:cubicBezTo>
                    <a:cubicBezTo>
                      <a:pt x="9128" y="6419"/>
                      <a:pt x="9225" y="6468"/>
                      <a:pt x="9305" y="6540"/>
                    </a:cubicBezTo>
                    <a:cubicBezTo>
                      <a:pt x="9294" y="6555"/>
                      <a:pt x="9285" y="6569"/>
                      <a:pt x="9276" y="6584"/>
                    </a:cubicBezTo>
                    <a:cubicBezTo>
                      <a:pt x="9101" y="6491"/>
                      <a:pt x="8925" y="6397"/>
                      <a:pt x="8733" y="6297"/>
                    </a:cubicBezTo>
                    <a:cubicBezTo>
                      <a:pt x="8721" y="6393"/>
                      <a:pt x="8712" y="6465"/>
                      <a:pt x="8702" y="6548"/>
                    </a:cubicBezTo>
                    <a:cubicBezTo>
                      <a:pt x="8675" y="6525"/>
                      <a:pt x="8660" y="6519"/>
                      <a:pt x="8657" y="6509"/>
                    </a:cubicBezTo>
                    <a:cubicBezTo>
                      <a:pt x="8589" y="6226"/>
                      <a:pt x="8469" y="5971"/>
                      <a:pt x="8261" y="5763"/>
                    </a:cubicBezTo>
                    <a:cubicBezTo>
                      <a:pt x="8243" y="5743"/>
                      <a:pt x="8234" y="5715"/>
                      <a:pt x="8217" y="5694"/>
                    </a:cubicBezTo>
                    <a:cubicBezTo>
                      <a:pt x="8136" y="5586"/>
                      <a:pt x="8066" y="5467"/>
                      <a:pt x="7971" y="5374"/>
                    </a:cubicBezTo>
                    <a:cubicBezTo>
                      <a:pt x="7465" y="4887"/>
                      <a:pt x="7048" y="4340"/>
                      <a:pt x="6786" y="3683"/>
                    </a:cubicBezTo>
                    <a:cubicBezTo>
                      <a:pt x="6754" y="3604"/>
                      <a:pt x="6703" y="3533"/>
                      <a:pt x="6655" y="3448"/>
                    </a:cubicBezTo>
                    <a:cubicBezTo>
                      <a:pt x="6448" y="3561"/>
                      <a:pt x="6279" y="3716"/>
                      <a:pt x="6044" y="3716"/>
                    </a:cubicBezTo>
                    <a:cubicBezTo>
                      <a:pt x="6033" y="3716"/>
                      <a:pt x="6022" y="3715"/>
                      <a:pt x="6012" y="3715"/>
                    </a:cubicBezTo>
                    <a:cubicBezTo>
                      <a:pt x="5765" y="3701"/>
                      <a:pt x="5593" y="3538"/>
                      <a:pt x="5411" y="3422"/>
                    </a:cubicBezTo>
                    <a:cubicBezTo>
                      <a:pt x="5389" y="3425"/>
                      <a:pt x="5381" y="3424"/>
                      <a:pt x="5375" y="3427"/>
                    </a:cubicBezTo>
                    <a:cubicBezTo>
                      <a:pt x="5357" y="3436"/>
                      <a:pt x="5339" y="3443"/>
                      <a:pt x="5321" y="3455"/>
                    </a:cubicBezTo>
                    <a:cubicBezTo>
                      <a:pt x="5152" y="3565"/>
                      <a:pt x="4985" y="3618"/>
                      <a:pt x="4821" y="3618"/>
                    </a:cubicBezTo>
                    <a:cubicBezTo>
                      <a:pt x="4625" y="3618"/>
                      <a:pt x="4433" y="3543"/>
                      <a:pt x="4244" y="3403"/>
                    </a:cubicBezTo>
                    <a:cubicBezTo>
                      <a:pt x="4140" y="3325"/>
                      <a:pt x="4041" y="3241"/>
                      <a:pt x="3947" y="3152"/>
                    </a:cubicBezTo>
                    <a:cubicBezTo>
                      <a:pt x="3875" y="3083"/>
                      <a:pt x="3813" y="3002"/>
                      <a:pt x="3744" y="2926"/>
                    </a:cubicBezTo>
                    <a:cubicBezTo>
                      <a:pt x="3542" y="2984"/>
                      <a:pt x="3336" y="2978"/>
                      <a:pt x="3161" y="3109"/>
                    </a:cubicBezTo>
                    <a:cubicBezTo>
                      <a:pt x="2880" y="3319"/>
                      <a:pt x="2559" y="3457"/>
                      <a:pt x="2223" y="3544"/>
                    </a:cubicBezTo>
                    <a:cubicBezTo>
                      <a:pt x="2087" y="3579"/>
                      <a:pt x="1942" y="3586"/>
                      <a:pt x="1799" y="3586"/>
                    </a:cubicBezTo>
                    <a:cubicBezTo>
                      <a:pt x="1752" y="3586"/>
                      <a:pt x="1705" y="3585"/>
                      <a:pt x="1659" y="3584"/>
                    </a:cubicBezTo>
                    <a:cubicBezTo>
                      <a:pt x="1540" y="3583"/>
                      <a:pt x="1426" y="3533"/>
                      <a:pt x="1338" y="3365"/>
                    </a:cubicBezTo>
                    <a:lnTo>
                      <a:pt x="1338" y="3365"/>
                    </a:lnTo>
                    <a:cubicBezTo>
                      <a:pt x="1530" y="3443"/>
                      <a:pt x="1713" y="3480"/>
                      <a:pt x="1889" y="3480"/>
                    </a:cubicBezTo>
                    <a:cubicBezTo>
                      <a:pt x="2115" y="3480"/>
                      <a:pt x="2332" y="3419"/>
                      <a:pt x="2549" y="3305"/>
                    </a:cubicBezTo>
                    <a:cubicBezTo>
                      <a:pt x="2479" y="3242"/>
                      <a:pt x="2425" y="3196"/>
                      <a:pt x="2373" y="3148"/>
                    </a:cubicBezTo>
                    <a:cubicBezTo>
                      <a:pt x="2415" y="3145"/>
                      <a:pt x="2458" y="3145"/>
                      <a:pt x="2499" y="3145"/>
                    </a:cubicBezTo>
                    <a:cubicBezTo>
                      <a:pt x="2523" y="3145"/>
                      <a:pt x="2547" y="3145"/>
                      <a:pt x="2571" y="3145"/>
                    </a:cubicBezTo>
                    <a:cubicBezTo>
                      <a:pt x="2750" y="3145"/>
                      <a:pt x="2922" y="3136"/>
                      <a:pt x="3087" y="2990"/>
                    </a:cubicBezTo>
                    <a:cubicBezTo>
                      <a:pt x="2955" y="2939"/>
                      <a:pt x="2850" y="2895"/>
                      <a:pt x="2744" y="2856"/>
                    </a:cubicBezTo>
                    <a:cubicBezTo>
                      <a:pt x="2284" y="2690"/>
                      <a:pt x="1965" y="2372"/>
                      <a:pt x="1740" y="1947"/>
                    </a:cubicBezTo>
                    <a:cubicBezTo>
                      <a:pt x="1632" y="1745"/>
                      <a:pt x="1591" y="1526"/>
                      <a:pt x="1582" y="1299"/>
                    </a:cubicBezTo>
                    <a:cubicBezTo>
                      <a:pt x="1581" y="1250"/>
                      <a:pt x="1579" y="1185"/>
                      <a:pt x="1660" y="1184"/>
                    </a:cubicBezTo>
                    <a:cubicBezTo>
                      <a:pt x="1669" y="1194"/>
                      <a:pt x="1684" y="1203"/>
                      <a:pt x="1686" y="1214"/>
                    </a:cubicBezTo>
                    <a:cubicBezTo>
                      <a:pt x="1698" y="1280"/>
                      <a:pt x="1707" y="1347"/>
                      <a:pt x="1717" y="1415"/>
                    </a:cubicBezTo>
                    <a:cubicBezTo>
                      <a:pt x="1729" y="1488"/>
                      <a:pt x="1734" y="1565"/>
                      <a:pt x="1755" y="1635"/>
                    </a:cubicBezTo>
                    <a:cubicBezTo>
                      <a:pt x="1959" y="2306"/>
                      <a:pt x="2427" y="2670"/>
                      <a:pt x="3099" y="2826"/>
                    </a:cubicBezTo>
                    <a:cubicBezTo>
                      <a:pt x="3178" y="2845"/>
                      <a:pt x="3251" y="2853"/>
                      <a:pt x="3319" y="2853"/>
                    </a:cubicBezTo>
                    <a:cubicBezTo>
                      <a:pt x="3684" y="2853"/>
                      <a:pt x="3911" y="2617"/>
                      <a:pt x="4056" y="2357"/>
                    </a:cubicBezTo>
                    <a:cubicBezTo>
                      <a:pt x="4142" y="2207"/>
                      <a:pt x="4137" y="2066"/>
                      <a:pt x="4041" y="1917"/>
                    </a:cubicBezTo>
                    <a:cubicBezTo>
                      <a:pt x="3866" y="1652"/>
                      <a:pt x="3702" y="1376"/>
                      <a:pt x="3530" y="1107"/>
                    </a:cubicBezTo>
                    <a:cubicBezTo>
                      <a:pt x="3386" y="885"/>
                      <a:pt x="3240" y="663"/>
                      <a:pt x="3089" y="445"/>
                    </a:cubicBezTo>
                    <a:cubicBezTo>
                      <a:pt x="2915" y="201"/>
                      <a:pt x="2673" y="52"/>
                      <a:pt x="2377" y="12"/>
                    </a:cubicBezTo>
                    <a:cubicBezTo>
                      <a:pt x="2327" y="5"/>
                      <a:pt x="2273" y="0"/>
                      <a:pt x="221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32;p35">
                <a:extLst>
                  <a:ext uri="{FF2B5EF4-FFF2-40B4-BE49-F238E27FC236}">
                    <a16:creationId xmlns:a16="http://schemas.microsoft.com/office/drawing/2014/main" id="{917B5F96-FBA1-EA74-CD93-D4249A163C96}"/>
                  </a:ext>
                </a:extLst>
              </p:cNvPr>
              <p:cNvSpPr/>
              <p:nvPr/>
            </p:nvSpPr>
            <p:spPr>
              <a:xfrm>
                <a:off x="3365800" y="1645475"/>
                <a:ext cx="67125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4480" extrusionOk="0">
                    <a:moveTo>
                      <a:pt x="1151" y="0"/>
                    </a:moveTo>
                    <a:cubicBezTo>
                      <a:pt x="1085" y="0"/>
                      <a:pt x="1016" y="10"/>
                      <a:pt x="944" y="30"/>
                    </a:cubicBezTo>
                    <a:cubicBezTo>
                      <a:pt x="494" y="156"/>
                      <a:pt x="200" y="457"/>
                      <a:pt x="1" y="889"/>
                    </a:cubicBezTo>
                    <a:cubicBezTo>
                      <a:pt x="44" y="920"/>
                      <a:pt x="71" y="941"/>
                      <a:pt x="100" y="958"/>
                    </a:cubicBezTo>
                    <a:cubicBezTo>
                      <a:pt x="331" y="1085"/>
                      <a:pt x="514" y="1264"/>
                      <a:pt x="656" y="1484"/>
                    </a:cubicBezTo>
                    <a:cubicBezTo>
                      <a:pt x="935" y="1918"/>
                      <a:pt x="1223" y="2349"/>
                      <a:pt x="1493" y="2788"/>
                    </a:cubicBezTo>
                    <a:cubicBezTo>
                      <a:pt x="1692" y="3111"/>
                      <a:pt x="1651" y="3364"/>
                      <a:pt x="1385" y="3633"/>
                    </a:cubicBezTo>
                    <a:cubicBezTo>
                      <a:pt x="1315" y="3705"/>
                      <a:pt x="1231" y="3763"/>
                      <a:pt x="1138" y="3843"/>
                    </a:cubicBezTo>
                    <a:cubicBezTo>
                      <a:pt x="1256" y="3954"/>
                      <a:pt x="1340" y="4046"/>
                      <a:pt x="1436" y="4118"/>
                    </a:cubicBezTo>
                    <a:cubicBezTo>
                      <a:pt x="1583" y="4227"/>
                      <a:pt x="1728" y="4353"/>
                      <a:pt x="1893" y="4416"/>
                    </a:cubicBezTo>
                    <a:cubicBezTo>
                      <a:pt x="2005" y="4459"/>
                      <a:pt x="2107" y="4480"/>
                      <a:pt x="2198" y="4480"/>
                    </a:cubicBezTo>
                    <a:cubicBezTo>
                      <a:pt x="2492" y="4480"/>
                      <a:pt x="2668" y="4264"/>
                      <a:pt x="2673" y="3882"/>
                    </a:cubicBezTo>
                    <a:lnTo>
                      <a:pt x="2673" y="3840"/>
                    </a:lnTo>
                    <a:cubicBezTo>
                      <a:pt x="2685" y="3444"/>
                      <a:pt x="2601" y="3057"/>
                      <a:pt x="2539" y="2670"/>
                    </a:cubicBezTo>
                    <a:cubicBezTo>
                      <a:pt x="2427" y="1960"/>
                      <a:pt x="2202" y="1285"/>
                      <a:pt x="1893" y="640"/>
                    </a:cubicBezTo>
                    <a:cubicBezTo>
                      <a:pt x="1818" y="484"/>
                      <a:pt x="1710" y="336"/>
                      <a:pt x="1594" y="206"/>
                    </a:cubicBezTo>
                    <a:cubicBezTo>
                      <a:pt x="1470" y="66"/>
                      <a:pt x="1319" y="0"/>
                      <a:pt x="115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33;p35">
                <a:extLst>
                  <a:ext uri="{FF2B5EF4-FFF2-40B4-BE49-F238E27FC236}">
                    <a16:creationId xmlns:a16="http://schemas.microsoft.com/office/drawing/2014/main" id="{41822D0A-4E4F-D22A-E4AA-ACD6574AD166}"/>
                  </a:ext>
                </a:extLst>
              </p:cNvPr>
              <p:cNvSpPr/>
              <p:nvPr/>
            </p:nvSpPr>
            <p:spPr>
              <a:xfrm>
                <a:off x="3296750" y="1628100"/>
                <a:ext cx="270200" cy="4987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19949" extrusionOk="0">
                    <a:moveTo>
                      <a:pt x="7898" y="733"/>
                    </a:moveTo>
                    <a:cubicBezTo>
                      <a:pt x="7900" y="733"/>
                      <a:pt x="7902" y="733"/>
                      <a:pt x="7905" y="733"/>
                    </a:cubicBezTo>
                    <a:cubicBezTo>
                      <a:pt x="8302" y="737"/>
                      <a:pt x="8611" y="923"/>
                      <a:pt x="8836" y="1234"/>
                    </a:cubicBezTo>
                    <a:cubicBezTo>
                      <a:pt x="8962" y="1408"/>
                      <a:pt x="9061" y="1606"/>
                      <a:pt x="9144" y="1806"/>
                    </a:cubicBezTo>
                    <a:cubicBezTo>
                      <a:pt x="9186" y="1911"/>
                      <a:pt x="9190" y="2047"/>
                      <a:pt x="9169" y="2163"/>
                    </a:cubicBezTo>
                    <a:cubicBezTo>
                      <a:pt x="9081" y="2662"/>
                      <a:pt x="8976" y="3158"/>
                      <a:pt x="8872" y="3683"/>
                    </a:cubicBezTo>
                    <a:cubicBezTo>
                      <a:pt x="8794" y="3618"/>
                      <a:pt x="8719" y="3563"/>
                      <a:pt x="8653" y="3500"/>
                    </a:cubicBezTo>
                    <a:cubicBezTo>
                      <a:pt x="8476" y="3330"/>
                      <a:pt x="8305" y="3158"/>
                      <a:pt x="8130" y="2988"/>
                    </a:cubicBezTo>
                    <a:cubicBezTo>
                      <a:pt x="8076" y="2936"/>
                      <a:pt x="8019" y="2886"/>
                      <a:pt x="7959" y="2841"/>
                    </a:cubicBezTo>
                    <a:cubicBezTo>
                      <a:pt x="7868" y="2773"/>
                      <a:pt x="7774" y="2738"/>
                      <a:pt x="7677" y="2738"/>
                    </a:cubicBezTo>
                    <a:cubicBezTo>
                      <a:pt x="7601" y="2738"/>
                      <a:pt x="7524" y="2760"/>
                      <a:pt x="7445" y="2803"/>
                    </a:cubicBezTo>
                    <a:cubicBezTo>
                      <a:pt x="7388" y="2837"/>
                      <a:pt x="7328" y="2862"/>
                      <a:pt x="7240" y="2907"/>
                    </a:cubicBezTo>
                    <a:cubicBezTo>
                      <a:pt x="7237" y="2758"/>
                      <a:pt x="7229" y="2640"/>
                      <a:pt x="7232" y="2520"/>
                    </a:cubicBezTo>
                    <a:cubicBezTo>
                      <a:pt x="7240" y="2140"/>
                      <a:pt x="7256" y="1761"/>
                      <a:pt x="7256" y="1381"/>
                    </a:cubicBezTo>
                    <a:cubicBezTo>
                      <a:pt x="7258" y="1001"/>
                      <a:pt x="7518" y="733"/>
                      <a:pt x="7898" y="733"/>
                    </a:cubicBezTo>
                    <a:close/>
                    <a:moveTo>
                      <a:pt x="3913" y="695"/>
                    </a:moveTo>
                    <a:cubicBezTo>
                      <a:pt x="4081" y="695"/>
                      <a:pt x="4232" y="761"/>
                      <a:pt x="4356" y="901"/>
                    </a:cubicBezTo>
                    <a:cubicBezTo>
                      <a:pt x="4472" y="1031"/>
                      <a:pt x="4580" y="1179"/>
                      <a:pt x="4655" y="1335"/>
                    </a:cubicBezTo>
                    <a:cubicBezTo>
                      <a:pt x="4964" y="1980"/>
                      <a:pt x="5189" y="2655"/>
                      <a:pt x="5301" y="3365"/>
                    </a:cubicBezTo>
                    <a:cubicBezTo>
                      <a:pt x="5363" y="3752"/>
                      <a:pt x="5447" y="4139"/>
                      <a:pt x="5435" y="4535"/>
                    </a:cubicBezTo>
                    <a:lnTo>
                      <a:pt x="5435" y="4577"/>
                    </a:lnTo>
                    <a:cubicBezTo>
                      <a:pt x="5430" y="4959"/>
                      <a:pt x="5254" y="5175"/>
                      <a:pt x="4960" y="5175"/>
                    </a:cubicBezTo>
                    <a:cubicBezTo>
                      <a:pt x="4869" y="5175"/>
                      <a:pt x="4767" y="5154"/>
                      <a:pt x="4655" y="5111"/>
                    </a:cubicBezTo>
                    <a:cubicBezTo>
                      <a:pt x="4490" y="5048"/>
                      <a:pt x="4345" y="4922"/>
                      <a:pt x="4198" y="4813"/>
                    </a:cubicBezTo>
                    <a:cubicBezTo>
                      <a:pt x="4102" y="4741"/>
                      <a:pt x="4018" y="4649"/>
                      <a:pt x="3900" y="4538"/>
                    </a:cubicBezTo>
                    <a:cubicBezTo>
                      <a:pt x="3993" y="4458"/>
                      <a:pt x="4077" y="4400"/>
                      <a:pt x="4147" y="4328"/>
                    </a:cubicBezTo>
                    <a:cubicBezTo>
                      <a:pt x="4413" y="4059"/>
                      <a:pt x="4454" y="3806"/>
                      <a:pt x="4255" y="3483"/>
                    </a:cubicBezTo>
                    <a:cubicBezTo>
                      <a:pt x="3985" y="3044"/>
                      <a:pt x="3697" y="2613"/>
                      <a:pt x="3418" y="2179"/>
                    </a:cubicBezTo>
                    <a:cubicBezTo>
                      <a:pt x="3276" y="1959"/>
                      <a:pt x="3093" y="1780"/>
                      <a:pt x="2862" y="1653"/>
                    </a:cubicBezTo>
                    <a:cubicBezTo>
                      <a:pt x="2833" y="1636"/>
                      <a:pt x="2806" y="1615"/>
                      <a:pt x="2763" y="1584"/>
                    </a:cubicBezTo>
                    <a:cubicBezTo>
                      <a:pt x="2962" y="1152"/>
                      <a:pt x="3256" y="851"/>
                      <a:pt x="3706" y="725"/>
                    </a:cubicBezTo>
                    <a:cubicBezTo>
                      <a:pt x="3778" y="705"/>
                      <a:pt x="3847" y="695"/>
                      <a:pt x="3913" y="695"/>
                    </a:cubicBezTo>
                    <a:close/>
                    <a:moveTo>
                      <a:pt x="5852" y="148"/>
                    </a:moveTo>
                    <a:cubicBezTo>
                      <a:pt x="6286" y="148"/>
                      <a:pt x="6709" y="357"/>
                      <a:pt x="6979" y="758"/>
                    </a:cubicBezTo>
                    <a:cubicBezTo>
                      <a:pt x="7112" y="956"/>
                      <a:pt x="7114" y="1182"/>
                      <a:pt x="7133" y="1404"/>
                    </a:cubicBezTo>
                    <a:cubicBezTo>
                      <a:pt x="7142" y="1519"/>
                      <a:pt x="7135" y="1635"/>
                      <a:pt x="7135" y="1750"/>
                    </a:cubicBezTo>
                    <a:lnTo>
                      <a:pt x="7139" y="1750"/>
                    </a:lnTo>
                    <a:cubicBezTo>
                      <a:pt x="7124" y="2145"/>
                      <a:pt x="7114" y="2538"/>
                      <a:pt x="7088" y="2931"/>
                    </a:cubicBezTo>
                    <a:cubicBezTo>
                      <a:pt x="7082" y="3027"/>
                      <a:pt x="7040" y="3131"/>
                      <a:pt x="6986" y="3213"/>
                    </a:cubicBezTo>
                    <a:cubicBezTo>
                      <a:pt x="6728" y="3602"/>
                      <a:pt x="6629" y="4031"/>
                      <a:pt x="6647" y="4490"/>
                    </a:cubicBezTo>
                    <a:cubicBezTo>
                      <a:pt x="6652" y="4591"/>
                      <a:pt x="6673" y="4693"/>
                      <a:pt x="6701" y="4790"/>
                    </a:cubicBezTo>
                    <a:cubicBezTo>
                      <a:pt x="6731" y="4898"/>
                      <a:pt x="6704" y="4976"/>
                      <a:pt x="6614" y="5036"/>
                    </a:cubicBezTo>
                    <a:cubicBezTo>
                      <a:pt x="6586" y="5056"/>
                      <a:pt x="6557" y="5074"/>
                      <a:pt x="6529" y="5092"/>
                    </a:cubicBezTo>
                    <a:cubicBezTo>
                      <a:pt x="6358" y="5202"/>
                      <a:pt x="6223" y="5258"/>
                      <a:pt x="6096" y="5258"/>
                    </a:cubicBezTo>
                    <a:cubicBezTo>
                      <a:pt x="5943" y="5258"/>
                      <a:pt x="5803" y="5175"/>
                      <a:pt x="5630" y="5003"/>
                    </a:cubicBezTo>
                    <a:cubicBezTo>
                      <a:pt x="5591" y="4966"/>
                      <a:pt x="5555" y="4894"/>
                      <a:pt x="5562" y="4846"/>
                    </a:cubicBezTo>
                    <a:cubicBezTo>
                      <a:pt x="5639" y="4434"/>
                      <a:pt x="5547" y="4034"/>
                      <a:pt x="5496" y="3632"/>
                    </a:cubicBezTo>
                    <a:cubicBezTo>
                      <a:pt x="5382" y="2740"/>
                      <a:pt x="5096" y="1902"/>
                      <a:pt x="4707" y="1095"/>
                    </a:cubicBezTo>
                    <a:cubicBezTo>
                      <a:pt x="4641" y="956"/>
                      <a:pt x="4706" y="706"/>
                      <a:pt x="4853" y="565"/>
                    </a:cubicBezTo>
                    <a:lnTo>
                      <a:pt x="4854" y="565"/>
                    </a:lnTo>
                    <a:cubicBezTo>
                      <a:pt x="5144" y="284"/>
                      <a:pt x="5502" y="148"/>
                      <a:pt x="5852" y="148"/>
                    </a:cubicBezTo>
                    <a:close/>
                    <a:moveTo>
                      <a:pt x="2330" y="1680"/>
                    </a:moveTo>
                    <a:cubicBezTo>
                      <a:pt x="2383" y="1680"/>
                      <a:pt x="2436" y="1684"/>
                      <a:pt x="2486" y="1692"/>
                    </a:cubicBezTo>
                    <a:cubicBezTo>
                      <a:pt x="2782" y="1732"/>
                      <a:pt x="3024" y="1879"/>
                      <a:pt x="3198" y="2125"/>
                    </a:cubicBezTo>
                    <a:cubicBezTo>
                      <a:pt x="3349" y="2341"/>
                      <a:pt x="3495" y="2565"/>
                      <a:pt x="3639" y="2787"/>
                    </a:cubicBezTo>
                    <a:cubicBezTo>
                      <a:pt x="3811" y="3056"/>
                      <a:pt x="3975" y="3330"/>
                      <a:pt x="4150" y="3597"/>
                    </a:cubicBezTo>
                    <a:cubicBezTo>
                      <a:pt x="4246" y="3746"/>
                      <a:pt x="4251" y="3887"/>
                      <a:pt x="4167" y="4037"/>
                    </a:cubicBezTo>
                    <a:cubicBezTo>
                      <a:pt x="4021" y="4295"/>
                      <a:pt x="3794" y="4532"/>
                      <a:pt x="3430" y="4532"/>
                    </a:cubicBezTo>
                    <a:cubicBezTo>
                      <a:pt x="3361" y="4532"/>
                      <a:pt x="3287" y="4523"/>
                      <a:pt x="3208" y="4505"/>
                    </a:cubicBezTo>
                    <a:cubicBezTo>
                      <a:pt x="2536" y="4350"/>
                      <a:pt x="2068" y="3986"/>
                      <a:pt x="1864" y="3315"/>
                    </a:cubicBezTo>
                    <a:cubicBezTo>
                      <a:pt x="1843" y="3243"/>
                      <a:pt x="1838" y="3168"/>
                      <a:pt x="1826" y="3095"/>
                    </a:cubicBezTo>
                    <a:cubicBezTo>
                      <a:pt x="1816" y="3027"/>
                      <a:pt x="1807" y="2960"/>
                      <a:pt x="1796" y="2894"/>
                    </a:cubicBezTo>
                    <a:cubicBezTo>
                      <a:pt x="1795" y="2883"/>
                      <a:pt x="1778" y="2874"/>
                      <a:pt x="1769" y="2862"/>
                    </a:cubicBezTo>
                    <a:cubicBezTo>
                      <a:pt x="1688" y="2864"/>
                      <a:pt x="1690" y="2930"/>
                      <a:pt x="1691" y="2979"/>
                    </a:cubicBezTo>
                    <a:cubicBezTo>
                      <a:pt x="1700" y="3206"/>
                      <a:pt x="1741" y="3425"/>
                      <a:pt x="1849" y="3627"/>
                    </a:cubicBezTo>
                    <a:cubicBezTo>
                      <a:pt x="2074" y="4050"/>
                      <a:pt x="2393" y="4368"/>
                      <a:pt x="2853" y="4536"/>
                    </a:cubicBezTo>
                    <a:cubicBezTo>
                      <a:pt x="2959" y="4575"/>
                      <a:pt x="3064" y="4619"/>
                      <a:pt x="3196" y="4670"/>
                    </a:cubicBezTo>
                    <a:cubicBezTo>
                      <a:pt x="3032" y="4816"/>
                      <a:pt x="2859" y="4825"/>
                      <a:pt x="2680" y="4825"/>
                    </a:cubicBezTo>
                    <a:cubicBezTo>
                      <a:pt x="2657" y="4825"/>
                      <a:pt x="2633" y="4825"/>
                      <a:pt x="2609" y="4825"/>
                    </a:cubicBezTo>
                    <a:cubicBezTo>
                      <a:pt x="2567" y="4825"/>
                      <a:pt x="2524" y="4825"/>
                      <a:pt x="2482" y="4828"/>
                    </a:cubicBezTo>
                    <a:cubicBezTo>
                      <a:pt x="2534" y="4874"/>
                      <a:pt x="2587" y="4922"/>
                      <a:pt x="2658" y="4985"/>
                    </a:cubicBezTo>
                    <a:cubicBezTo>
                      <a:pt x="2441" y="5099"/>
                      <a:pt x="2224" y="5160"/>
                      <a:pt x="1998" y="5160"/>
                    </a:cubicBezTo>
                    <a:cubicBezTo>
                      <a:pt x="1822" y="5160"/>
                      <a:pt x="1639" y="5123"/>
                      <a:pt x="1447" y="5045"/>
                    </a:cubicBezTo>
                    <a:lnTo>
                      <a:pt x="1447" y="5045"/>
                    </a:lnTo>
                    <a:cubicBezTo>
                      <a:pt x="1535" y="5212"/>
                      <a:pt x="1649" y="5263"/>
                      <a:pt x="1768" y="5264"/>
                    </a:cubicBezTo>
                    <a:cubicBezTo>
                      <a:pt x="1810" y="5265"/>
                      <a:pt x="1852" y="5265"/>
                      <a:pt x="1895" y="5265"/>
                    </a:cubicBezTo>
                    <a:cubicBezTo>
                      <a:pt x="2042" y="5265"/>
                      <a:pt x="2192" y="5258"/>
                      <a:pt x="2332" y="5222"/>
                    </a:cubicBezTo>
                    <a:cubicBezTo>
                      <a:pt x="2668" y="5137"/>
                      <a:pt x="2989" y="4999"/>
                      <a:pt x="3270" y="4789"/>
                    </a:cubicBezTo>
                    <a:cubicBezTo>
                      <a:pt x="3445" y="4658"/>
                      <a:pt x="3651" y="4664"/>
                      <a:pt x="3853" y="4604"/>
                    </a:cubicBezTo>
                    <a:cubicBezTo>
                      <a:pt x="3922" y="4682"/>
                      <a:pt x="3984" y="4763"/>
                      <a:pt x="4056" y="4832"/>
                    </a:cubicBezTo>
                    <a:cubicBezTo>
                      <a:pt x="4150" y="4921"/>
                      <a:pt x="4249" y="5005"/>
                      <a:pt x="4353" y="5081"/>
                    </a:cubicBezTo>
                    <a:cubicBezTo>
                      <a:pt x="4542" y="5222"/>
                      <a:pt x="4735" y="5297"/>
                      <a:pt x="4931" y="5297"/>
                    </a:cubicBezTo>
                    <a:cubicBezTo>
                      <a:pt x="5095" y="5297"/>
                      <a:pt x="5261" y="5245"/>
                      <a:pt x="5430" y="5135"/>
                    </a:cubicBezTo>
                    <a:cubicBezTo>
                      <a:pt x="5448" y="5123"/>
                      <a:pt x="5466" y="5114"/>
                      <a:pt x="5486" y="5105"/>
                    </a:cubicBezTo>
                    <a:cubicBezTo>
                      <a:pt x="5490" y="5104"/>
                      <a:pt x="5498" y="5104"/>
                      <a:pt x="5520" y="5101"/>
                    </a:cubicBezTo>
                    <a:cubicBezTo>
                      <a:pt x="5702" y="5218"/>
                      <a:pt x="5874" y="5380"/>
                      <a:pt x="6121" y="5395"/>
                    </a:cubicBezTo>
                    <a:cubicBezTo>
                      <a:pt x="6131" y="5395"/>
                      <a:pt x="6142" y="5396"/>
                      <a:pt x="6152" y="5396"/>
                    </a:cubicBezTo>
                    <a:cubicBezTo>
                      <a:pt x="6388" y="5396"/>
                      <a:pt x="6557" y="5240"/>
                      <a:pt x="6764" y="5126"/>
                    </a:cubicBezTo>
                    <a:cubicBezTo>
                      <a:pt x="6812" y="5212"/>
                      <a:pt x="6863" y="5284"/>
                      <a:pt x="6895" y="5363"/>
                    </a:cubicBezTo>
                    <a:cubicBezTo>
                      <a:pt x="7157" y="6020"/>
                      <a:pt x="7576" y="6567"/>
                      <a:pt x="8080" y="7054"/>
                    </a:cubicBezTo>
                    <a:cubicBezTo>
                      <a:pt x="8175" y="7147"/>
                      <a:pt x="8245" y="7266"/>
                      <a:pt x="8326" y="7374"/>
                    </a:cubicBezTo>
                    <a:cubicBezTo>
                      <a:pt x="8343" y="7395"/>
                      <a:pt x="8352" y="7422"/>
                      <a:pt x="8370" y="7441"/>
                    </a:cubicBezTo>
                    <a:cubicBezTo>
                      <a:pt x="8578" y="7651"/>
                      <a:pt x="8698" y="7905"/>
                      <a:pt x="8766" y="8189"/>
                    </a:cubicBezTo>
                    <a:cubicBezTo>
                      <a:pt x="8769" y="8199"/>
                      <a:pt x="8784" y="8205"/>
                      <a:pt x="8811" y="8228"/>
                    </a:cubicBezTo>
                    <a:cubicBezTo>
                      <a:pt x="8821" y="8145"/>
                      <a:pt x="8830" y="8071"/>
                      <a:pt x="8842" y="7977"/>
                    </a:cubicBezTo>
                    <a:cubicBezTo>
                      <a:pt x="9034" y="8077"/>
                      <a:pt x="9210" y="8171"/>
                      <a:pt x="9385" y="8264"/>
                    </a:cubicBezTo>
                    <a:cubicBezTo>
                      <a:pt x="9394" y="8249"/>
                      <a:pt x="9405" y="8234"/>
                      <a:pt x="9414" y="8220"/>
                    </a:cubicBezTo>
                    <a:cubicBezTo>
                      <a:pt x="9334" y="8148"/>
                      <a:pt x="9237" y="8099"/>
                      <a:pt x="9150" y="8034"/>
                    </a:cubicBezTo>
                    <a:cubicBezTo>
                      <a:pt x="9063" y="7969"/>
                      <a:pt x="8971" y="7911"/>
                      <a:pt x="8892" y="7837"/>
                    </a:cubicBezTo>
                    <a:cubicBezTo>
                      <a:pt x="8808" y="7759"/>
                      <a:pt x="8737" y="7669"/>
                      <a:pt x="8671" y="7566"/>
                    </a:cubicBezTo>
                    <a:lnTo>
                      <a:pt x="8671" y="7566"/>
                    </a:lnTo>
                    <a:cubicBezTo>
                      <a:pt x="8871" y="7594"/>
                      <a:pt x="9033" y="7735"/>
                      <a:pt x="9244" y="7743"/>
                    </a:cubicBezTo>
                    <a:cubicBezTo>
                      <a:pt x="9243" y="7645"/>
                      <a:pt x="9174" y="7623"/>
                      <a:pt x="9117" y="7597"/>
                    </a:cubicBezTo>
                    <a:cubicBezTo>
                      <a:pt x="8340" y="7239"/>
                      <a:pt x="7789" y="6630"/>
                      <a:pt x="7345" y="5929"/>
                    </a:cubicBezTo>
                    <a:cubicBezTo>
                      <a:pt x="7138" y="5600"/>
                      <a:pt x="7001" y="5219"/>
                      <a:pt x="6877" y="4847"/>
                    </a:cubicBezTo>
                    <a:cubicBezTo>
                      <a:pt x="6748" y="4458"/>
                      <a:pt x="6782" y="4055"/>
                      <a:pt x="6916" y="3665"/>
                    </a:cubicBezTo>
                    <a:cubicBezTo>
                      <a:pt x="7024" y="3348"/>
                      <a:pt x="7237" y="3116"/>
                      <a:pt x="7510" y="2936"/>
                    </a:cubicBezTo>
                    <a:cubicBezTo>
                      <a:pt x="7576" y="2891"/>
                      <a:pt x="7633" y="2868"/>
                      <a:pt x="7688" y="2868"/>
                    </a:cubicBezTo>
                    <a:cubicBezTo>
                      <a:pt x="7755" y="2868"/>
                      <a:pt x="7819" y="2900"/>
                      <a:pt x="7899" y="2966"/>
                    </a:cubicBezTo>
                    <a:cubicBezTo>
                      <a:pt x="8043" y="3081"/>
                      <a:pt x="8178" y="3204"/>
                      <a:pt x="8310" y="3332"/>
                    </a:cubicBezTo>
                    <a:cubicBezTo>
                      <a:pt x="8902" y="3903"/>
                      <a:pt x="9495" y="4473"/>
                      <a:pt x="10080" y="5051"/>
                    </a:cubicBezTo>
                    <a:cubicBezTo>
                      <a:pt x="10295" y="5263"/>
                      <a:pt x="10460" y="5515"/>
                      <a:pt x="10583" y="5791"/>
                    </a:cubicBezTo>
                    <a:cubicBezTo>
                      <a:pt x="10626" y="5887"/>
                      <a:pt x="10656" y="5998"/>
                      <a:pt x="10655" y="6103"/>
                    </a:cubicBezTo>
                    <a:cubicBezTo>
                      <a:pt x="10652" y="6810"/>
                      <a:pt x="10632" y="7515"/>
                      <a:pt x="10538" y="8217"/>
                    </a:cubicBezTo>
                    <a:cubicBezTo>
                      <a:pt x="10530" y="8271"/>
                      <a:pt x="10521" y="8327"/>
                      <a:pt x="10526" y="8381"/>
                    </a:cubicBezTo>
                    <a:cubicBezTo>
                      <a:pt x="10539" y="8621"/>
                      <a:pt x="10452" y="8831"/>
                      <a:pt x="10347" y="9039"/>
                    </a:cubicBezTo>
                    <a:cubicBezTo>
                      <a:pt x="10013" y="9701"/>
                      <a:pt x="9684" y="10366"/>
                      <a:pt x="9357" y="11030"/>
                    </a:cubicBezTo>
                    <a:cubicBezTo>
                      <a:pt x="9309" y="11128"/>
                      <a:pt x="9240" y="11230"/>
                      <a:pt x="9294" y="11375"/>
                    </a:cubicBezTo>
                    <a:cubicBezTo>
                      <a:pt x="9346" y="11332"/>
                      <a:pt x="9387" y="11299"/>
                      <a:pt x="9451" y="11245"/>
                    </a:cubicBezTo>
                    <a:lnTo>
                      <a:pt x="9451" y="11245"/>
                    </a:lnTo>
                    <a:cubicBezTo>
                      <a:pt x="9474" y="11557"/>
                      <a:pt x="9406" y="11814"/>
                      <a:pt x="9223" y="12027"/>
                    </a:cubicBezTo>
                    <a:cubicBezTo>
                      <a:pt x="9091" y="12181"/>
                      <a:pt x="8947" y="12328"/>
                      <a:pt x="8788" y="12453"/>
                    </a:cubicBezTo>
                    <a:cubicBezTo>
                      <a:pt x="8554" y="12639"/>
                      <a:pt x="8314" y="12820"/>
                      <a:pt x="8058" y="12970"/>
                    </a:cubicBezTo>
                    <a:cubicBezTo>
                      <a:pt x="7789" y="13126"/>
                      <a:pt x="7499" y="13249"/>
                      <a:pt x="7214" y="13377"/>
                    </a:cubicBezTo>
                    <a:cubicBezTo>
                      <a:pt x="7048" y="13452"/>
                      <a:pt x="6872" y="13508"/>
                      <a:pt x="6701" y="13574"/>
                    </a:cubicBezTo>
                    <a:cubicBezTo>
                      <a:pt x="6653" y="13592"/>
                      <a:pt x="6587" y="13602"/>
                      <a:pt x="6617" y="13697"/>
                    </a:cubicBezTo>
                    <a:cubicBezTo>
                      <a:pt x="6650" y="13694"/>
                      <a:pt x="6689" y="13700"/>
                      <a:pt x="6724" y="13688"/>
                    </a:cubicBezTo>
                    <a:cubicBezTo>
                      <a:pt x="6935" y="13614"/>
                      <a:pt x="7147" y="13539"/>
                      <a:pt x="7357" y="13463"/>
                    </a:cubicBezTo>
                    <a:cubicBezTo>
                      <a:pt x="7625" y="13365"/>
                      <a:pt x="7891" y="13263"/>
                      <a:pt x="8125" y="13093"/>
                    </a:cubicBezTo>
                    <a:cubicBezTo>
                      <a:pt x="8140" y="13083"/>
                      <a:pt x="8163" y="13084"/>
                      <a:pt x="8196" y="13075"/>
                    </a:cubicBezTo>
                    <a:cubicBezTo>
                      <a:pt x="8212" y="13305"/>
                      <a:pt x="8238" y="13527"/>
                      <a:pt x="8241" y="13748"/>
                    </a:cubicBezTo>
                    <a:cubicBezTo>
                      <a:pt x="8248" y="14577"/>
                      <a:pt x="8238" y="15407"/>
                      <a:pt x="8256" y="16237"/>
                    </a:cubicBezTo>
                    <a:cubicBezTo>
                      <a:pt x="8263" y="16603"/>
                      <a:pt x="8319" y="16968"/>
                      <a:pt x="8350" y="17332"/>
                    </a:cubicBezTo>
                    <a:cubicBezTo>
                      <a:pt x="8373" y="17598"/>
                      <a:pt x="8395" y="17862"/>
                      <a:pt x="8409" y="18126"/>
                    </a:cubicBezTo>
                    <a:cubicBezTo>
                      <a:pt x="8410" y="18171"/>
                      <a:pt x="8379" y="18231"/>
                      <a:pt x="8344" y="18262"/>
                    </a:cubicBezTo>
                    <a:cubicBezTo>
                      <a:pt x="8193" y="18397"/>
                      <a:pt x="8026" y="18517"/>
                      <a:pt x="7881" y="18660"/>
                    </a:cubicBezTo>
                    <a:cubicBezTo>
                      <a:pt x="7559" y="18977"/>
                      <a:pt x="7169" y="19184"/>
                      <a:pt x="6763" y="19355"/>
                    </a:cubicBezTo>
                    <a:cubicBezTo>
                      <a:pt x="6323" y="19539"/>
                      <a:pt x="5867" y="19677"/>
                      <a:pt x="5396" y="19757"/>
                    </a:cubicBezTo>
                    <a:cubicBezTo>
                      <a:pt x="5260" y="19780"/>
                      <a:pt x="5124" y="19790"/>
                      <a:pt x="4989" y="19790"/>
                    </a:cubicBezTo>
                    <a:cubicBezTo>
                      <a:pt x="4726" y="19790"/>
                      <a:pt x="4463" y="19753"/>
                      <a:pt x="4200" y="19710"/>
                    </a:cubicBezTo>
                    <a:cubicBezTo>
                      <a:pt x="3487" y="19593"/>
                      <a:pt x="2827" y="19328"/>
                      <a:pt x="2180" y="19023"/>
                    </a:cubicBezTo>
                    <a:cubicBezTo>
                      <a:pt x="2170" y="19019"/>
                      <a:pt x="2163" y="19010"/>
                      <a:pt x="2164" y="19010"/>
                    </a:cubicBezTo>
                    <a:lnTo>
                      <a:pt x="2164" y="19010"/>
                    </a:lnTo>
                    <a:cubicBezTo>
                      <a:pt x="2164" y="19010"/>
                      <a:pt x="2165" y="19010"/>
                      <a:pt x="2165" y="19011"/>
                    </a:cubicBezTo>
                    <a:cubicBezTo>
                      <a:pt x="2173" y="18522"/>
                      <a:pt x="2183" y="18048"/>
                      <a:pt x="2188" y="17572"/>
                    </a:cubicBezTo>
                    <a:cubicBezTo>
                      <a:pt x="2194" y="16858"/>
                      <a:pt x="2206" y="16145"/>
                      <a:pt x="2203" y="15431"/>
                    </a:cubicBezTo>
                    <a:cubicBezTo>
                      <a:pt x="2198" y="14709"/>
                      <a:pt x="2177" y="13989"/>
                      <a:pt x="2165" y="13269"/>
                    </a:cubicBezTo>
                    <a:cubicBezTo>
                      <a:pt x="2164" y="13201"/>
                      <a:pt x="2165" y="13134"/>
                      <a:pt x="2165" y="13014"/>
                    </a:cubicBezTo>
                    <a:cubicBezTo>
                      <a:pt x="2902" y="13524"/>
                      <a:pt x="3696" y="13776"/>
                      <a:pt x="4517" y="13953"/>
                    </a:cubicBezTo>
                    <a:cubicBezTo>
                      <a:pt x="4542" y="13959"/>
                      <a:pt x="4568" y="13962"/>
                      <a:pt x="4595" y="13962"/>
                    </a:cubicBezTo>
                    <a:cubicBezTo>
                      <a:pt x="4636" y="13962"/>
                      <a:pt x="4678" y="13954"/>
                      <a:pt x="4724" y="13938"/>
                    </a:cubicBezTo>
                    <a:cubicBezTo>
                      <a:pt x="4685" y="13919"/>
                      <a:pt x="4646" y="13893"/>
                      <a:pt x="4605" y="13883"/>
                    </a:cubicBezTo>
                    <a:cubicBezTo>
                      <a:pt x="4397" y="13824"/>
                      <a:pt x="4185" y="13772"/>
                      <a:pt x="3976" y="13713"/>
                    </a:cubicBezTo>
                    <a:cubicBezTo>
                      <a:pt x="3309" y="13526"/>
                      <a:pt x="2683" y="13248"/>
                      <a:pt x="2135" y="12820"/>
                    </a:cubicBezTo>
                    <a:cubicBezTo>
                      <a:pt x="1846" y="12592"/>
                      <a:pt x="1601" y="12318"/>
                      <a:pt x="1385" y="12018"/>
                    </a:cubicBezTo>
                    <a:cubicBezTo>
                      <a:pt x="1018" y="11501"/>
                      <a:pt x="740" y="10946"/>
                      <a:pt x="635" y="10318"/>
                    </a:cubicBezTo>
                    <a:cubicBezTo>
                      <a:pt x="584" y="10016"/>
                      <a:pt x="540" y="9711"/>
                      <a:pt x="534" y="9407"/>
                    </a:cubicBezTo>
                    <a:cubicBezTo>
                      <a:pt x="519" y="8660"/>
                      <a:pt x="528" y="7911"/>
                      <a:pt x="528" y="7149"/>
                    </a:cubicBezTo>
                    <a:lnTo>
                      <a:pt x="528" y="7149"/>
                    </a:lnTo>
                    <a:cubicBezTo>
                      <a:pt x="567" y="7165"/>
                      <a:pt x="599" y="7177"/>
                      <a:pt x="644" y="7197"/>
                    </a:cubicBezTo>
                    <a:cubicBezTo>
                      <a:pt x="644" y="7152"/>
                      <a:pt x="651" y="7113"/>
                      <a:pt x="641" y="7078"/>
                    </a:cubicBezTo>
                    <a:cubicBezTo>
                      <a:pt x="515" y="6643"/>
                      <a:pt x="386" y="6206"/>
                      <a:pt x="252" y="5771"/>
                    </a:cubicBezTo>
                    <a:cubicBezTo>
                      <a:pt x="116" y="5335"/>
                      <a:pt x="110" y="4910"/>
                      <a:pt x="300" y="4481"/>
                    </a:cubicBezTo>
                    <a:cubicBezTo>
                      <a:pt x="521" y="3984"/>
                      <a:pt x="720" y="3479"/>
                      <a:pt x="925" y="2976"/>
                    </a:cubicBezTo>
                    <a:cubicBezTo>
                      <a:pt x="950" y="2915"/>
                      <a:pt x="974" y="2846"/>
                      <a:pt x="973" y="2779"/>
                    </a:cubicBezTo>
                    <a:cubicBezTo>
                      <a:pt x="967" y="2635"/>
                      <a:pt x="1031" y="2539"/>
                      <a:pt x="1139" y="2451"/>
                    </a:cubicBezTo>
                    <a:cubicBezTo>
                      <a:pt x="1301" y="2317"/>
                      <a:pt x="1447" y="2161"/>
                      <a:pt x="1612" y="2032"/>
                    </a:cubicBezTo>
                    <a:cubicBezTo>
                      <a:pt x="1768" y="1912"/>
                      <a:pt x="1931" y="1797"/>
                      <a:pt x="2108" y="1719"/>
                    </a:cubicBezTo>
                    <a:cubicBezTo>
                      <a:pt x="2174" y="1690"/>
                      <a:pt x="2251" y="1680"/>
                      <a:pt x="2330" y="1680"/>
                    </a:cubicBezTo>
                    <a:close/>
                    <a:moveTo>
                      <a:pt x="5826" y="1"/>
                    </a:moveTo>
                    <a:cubicBezTo>
                      <a:pt x="5251" y="1"/>
                      <a:pt x="4817" y="257"/>
                      <a:pt x="4521" y="808"/>
                    </a:cubicBezTo>
                    <a:cubicBezTo>
                      <a:pt x="4446" y="758"/>
                      <a:pt x="4385" y="719"/>
                      <a:pt x="4323" y="680"/>
                    </a:cubicBezTo>
                    <a:cubicBezTo>
                      <a:pt x="4204" y="603"/>
                      <a:pt x="4076" y="548"/>
                      <a:pt x="3933" y="548"/>
                    </a:cubicBezTo>
                    <a:cubicBezTo>
                      <a:pt x="3916" y="548"/>
                      <a:pt x="3899" y="548"/>
                      <a:pt x="3882" y="550"/>
                    </a:cubicBezTo>
                    <a:cubicBezTo>
                      <a:pt x="3552" y="581"/>
                      <a:pt x="3256" y="695"/>
                      <a:pt x="3028" y="938"/>
                    </a:cubicBezTo>
                    <a:cubicBezTo>
                      <a:pt x="2890" y="1087"/>
                      <a:pt x="2773" y="1257"/>
                      <a:pt x="2655" y="1422"/>
                    </a:cubicBezTo>
                    <a:cubicBezTo>
                      <a:pt x="2609" y="1487"/>
                      <a:pt x="2563" y="1527"/>
                      <a:pt x="2486" y="1527"/>
                    </a:cubicBezTo>
                    <a:cubicBezTo>
                      <a:pt x="2476" y="1527"/>
                      <a:pt x="2466" y="1526"/>
                      <a:pt x="2455" y="1525"/>
                    </a:cubicBezTo>
                    <a:cubicBezTo>
                      <a:pt x="2427" y="1522"/>
                      <a:pt x="2399" y="1521"/>
                      <a:pt x="2371" y="1521"/>
                    </a:cubicBezTo>
                    <a:cubicBezTo>
                      <a:pt x="2193" y="1521"/>
                      <a:pt x="2028" y="1581"/>
                      <a:pt x="1870" y="1668"/>
                    </a:cubicBezTo>
                    <a:cubicBezTo>
                      <a:pt x="1489" y="1878"/>
                      <a:pt x="1187" y="2181"/>
                      <a:pt x="902" y="2502"/>
                    </a:cubicBezTo>
                    <a:cubicBezTo>
                      <a:pt x="845" y="2566"/>
                      <a:pt x="804" y="2674"/>
                      <a:pt x="810" y="2760"/>
                    </a:cubicBezTo>
                    <a:cubicBezTo>
                      <a:pt x="819" y="2924"/>
                      <a:pt x="782" y="3071"/>
                      <a:pt x="720" y="3215"/>
                    </a:cubicBezTo>
                    <a:cubicBezTo>
                      <a:pt x="530" y="3659"/>
                      <a:pt x="338" y="4101"/>
                      <a:pt x="149" y="4544"/>
                    </a:cubicBezTo>
                    <a:cubicBezTo>
                      <a:pt x="23" y="4835"/>
                      <a:pt x="0" y="5138"/>
                      <a:pt x="51" y="5444"/>
                    </a:cubicBezTo>
                    <a:cubicBezTo>
                      <a:pt x="78" y="5612"/>
                      <a:pt x="125" y="5777"/>
                      <a:pt x="182" y="5936"/>
                    </a:cubicBezTo>
                    <a:cubicBezTo>
                      <a:pt x="338" y="6373"/>
                      <a:pt x="390" y="6817"/>
                      <a:pt x="386" y="7279"/>
                    </a:cubicBezTo>
                    <a:cubicBezTo>
                      <a:pt x="378" y="8053"/>
                      <a:pt x="375" y="8831"/>
                      <a:pt x="407" y="9605"/>
                    </a:cubicBezTo>
                    <a:cubicBezTo>
                      <a:pt x="450" y="10690"/>
                      <a:pt x="855" y="11640"/>
                      <a:pt x="1576" y="12453"/>
                    </a:cubicBezTo>
                    <a:cubicBezTo>
                      <a:pt x="1720" y="12615"/>
                      <a:pt x="1871" y="12769"/>
                      <a:pt x="2020" y="12928"/>
                    </a:cubicBezTo>
                    <a:cubicBezTo>
                      <a:pt x="2030" y="13629"/>
                      <a:pt x="2050" y="14337"/>
                      <a:pt x="2051" y="15044"/>
                    </a:cubicBezTo>
                    <a:cubicBezTo>
                      <a:pt x="2053" y="16153"/>
                      <a:pt x="2045" y="17262"/>
                      <a:pt x="2033" y="18370"/>
                    </a:cubicBezTo>
                    <a:cubicBezTo>
                      <a:pt x="2030" y="18565"/>
                      <a:pt x="1994" y="18759"/>
                      <a:pt x="1961" y="18953"/>
                    </a:cubicBezTo>
                    <a:cubicBezTo>
                      <a:pt x="1949" y="19026"/>
                      <a:pt x="1967" y="19071"/>
                      <a:pt x="2024" y="19107"/>
                    </a:cubicBezTo>
                    <a:cubicBezTo>
                      <a:pt x="2065" y="19133"/>
                      <a:pt x="2107" y="19152"/>
                      <a:pt x="2150" y="19173"/>
                    </a:cubicBezTo>
                    <a:cubicBezTo>
                      <a:pt x="2781" y="19484"/>
                      <a:pt x="3427" y="19740"/>
                      <a:pt x="4126" y="19860"/>
                    </a:cubicBezTo>
                    <a:cubicBezTo>
                      <a:pt x="4413" y="19910"/>
                      <a:pt x="4700" y="19949"/>
                      <a:pt x="4987" y="19949"/>
                    </a:cubicBezTo>
                    <a:cubicBezTo>
                      <a:pt x="5193" y="19949"/>
                      <a:pt x="5399" y="19929"/>
                      <a:pt x="5604" y="19878"/>
                    </a:cubicBezTo>
                    <a:cubicBezTo>
                      <a:pt x="5999" y="19781"/>
                      <a:pt x="6391" y="19661"/>
                      <a:pt x="6775" y="19529"/>
                    </a:cubicBezTo>
                    <a:cubicBezTo>
                      <a:pt x="6986" y="19457"/>
                      <a:pt x="7190" y="19355"/>
                      <a:pt x="7381" y="19239"/>
                    </a:cubicBezTo>
                    <a:cubicBezTo>
                      <a:pt x="7781" y="18993"/>
                      <a:pt x="8137" y="18689"/>
                      <a:pt x="8478" y="18366"/>
                    </a:cubicBezTo>
                    <a:cubicBezTo>
                      <a:pt x="8541" y="18306"/>
                      <a:pt x="8581" y="18240"/>
                      <a:pt x="8572" y="18150"/>
                    </a:cubicBezTo>
                    <a:cubicBezTo>
                      <a:pt x="8550" y="17880"/>
                      <a:pt x="8527" y="17610"/>
                      <a:pt x="8503" y="17340"/>
                    </a:cubicBezTo>
                    <a:cubicBezTo>
                      <a:pt x="8470" y="16960"/>
                      <a:pt x="8421" y="16582"/>
                      <a:pt x="8409" y="16202"/>
                    </a:cubicBezTo>
                    <a:cubicBezTo>
                      <a:pt x="8385" y="15461"/>
                      <a:pt x="8388" y="14720"/>
                      <a:pt x="8373" y="13977"/>
                    </a:cubicBezTo>
                    <a:cubicBezTo>
                      <a:pt x="8365" y="13638"/>
                      <a:pt x="8346" y="13299"/>
                      <a:pt x="8331" y="12976"/>
                    </a:cubicBezTo>
                    <a:cubicBezTo>
                      <a:pt x="8610" y="12756"/>
                      <a:pt x="8877" y="12547"/>
                      <a:pt x="9142" y="12336"/>
                    </a:cubicBezTo>
                    <a:cubicBezTo>
                      <a:pt x="9373" y="12151"/>
                      <a:pt x="9532" y="11920"/>
                      <a:pt x="9573" y="11620"/>
                    </a:cubicBezTo>
                    <a:cubicBezTo>
                      <a:pt x="9608" y="11363"/>
                      <a:pt x="9630" y="11107"/>
                      <a:pt x="9665" y="10850"/>
                    </a:cubicBezTo>
                    <a:cubicBezTo>
                      <a:pt x="9680" y="10745"/>
                      <a:pt x="9698" y="10634"/>
                      <a:pt x="9744" y="10541"/>
                    </a:cubicBezTo>
                    <a:cubicBezTo>
                      <a:pt x="9980" y="10066"/>
                      <a:pt x="10220" y="9593"/>
                      <a:pt x="10472" y="9126"/>
                    </a:cubicBezTo>
                    <a:cubicBezTo>
                      <a:pt x="10575" y="8936"/>
                      <a:pt x="10634" y="8739"/>
                      <a:pt x="10653" y="8528"/>
                    </a:cubicBezTo>
                    <a:cubicBezTo>
                      <a:pt x="10689" y="8102"/>
                      <a:pt x="10733" y="7675"/>
                      <a:pt x="10761" y="7248"/>
                    </a:cubicBezTo>
                    <a:cubicBezTo>
                      <a:pt x="10787" y="6882"/>
                      <a:pt x="10806" y="6514"/>
                      <a:pt x="10808" y="6148"/>
                    </a:cubicBezTo>
                    <a:cubicBezTo>
                      <a:pt x="10808" y="6010"/>
                      <a:pt x="10773" y="5861"/>
                      <a:pt x="10716" y="5735"/>
                    </a:cubicBezTo>
                    <a:cubicBezTo>
                      <a:pt x="10548" y="5366"/>
                      <a:pt x="10296" y="5054"/>
                      <a:pt x="10004" y="4774"/>
                    </a:cubicBezTo>
                    <a:cubicBezTo>
                      <a:pt x="9744" y="4524"/>
                      <a:pt x="9492" y="4265"/>
                      <a:pt x="9220" y="4029"/>
                    </a:cubicBezTo>
                    <a:cubicBezTo>
                      <a:pt x="9061" y="3891"/>
                      <a:pt x="9009" y="3741"/>
                      <a:pt x="9048" y="3545"/>
                    </a:cubicBezTo>
                    <a:cubicBezTo>
                      <a:pt x="9124" y="3150"/>
                      <a:pt x="9169" y="2748"/>
                      <a:pt x="9280" y="2365"/>
                    </a:cubicBezTo>
                    <a:cubicBezTo>
                      <a:pt x="9486" y="1660"/>
                      <a:pt x="8853" y="815"/>
                      <a:pt x="8301" y="659"/>
                    </a:cubicBezTo>
                    <a:cubicBezTo>
                      <a:pt x="8151" y="616"/>
                      <a:pt x="7993" y="602"/>
                      <a:pt x="7839" y="590"/>
                    </a:cubicBezTo>
                    <a:cubicBezTo>
                      <a:pt x="7823" y="589"/>
                      <a:pt x="7807" y="588"/>
                      <a:pt x="7792" y="588"/>
                    </a:cubicBezTo>
                    <a:cubicBezTo>
                      <a:pt x="7663" y="588"/>
                      <a:pt x="7548" y="638"/>
                      <a:pt x="7450" y="733"/>
                    </a:cubicBezTo>
                    <a:cubicBezTo>
                      <a:pt x="7384" y="797"/>
                      <a:pt x="7307" y="848"/>
                      <a:pt x="7219" y="920"/>
                    </a:cubicBezTo>
                    <a:cubicBezTo>
                      <a:pt x="6949" y="341"/>
                      <a:pt x="6521" y="26"/>
                      <a:pt x="5904" y="2"/>
                    </a:cubicBezTo>
                    <a:cubicBezTo>
                      <a:pt x="5878" y="1"/>
                      <a:pt x="5852" y="1"/>
                      <a:pt x="5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34;p35">
                <a:extLst>
                  <a:ext uri="{FF2B5EF4-FFF2-40B4-BE49-F238E27FC236}">
                    <a16:creationId xmlns:a16="http://schemas.microsoft.com/office/drawing/2014/main" id="{726371E0-1E94-93BC-A604-FEA6FC5A1AF3}"/>
                  </a:ext>
                </a:extLst>
              </p:cNvPr>
              <p:cNvSpPr/>
              <p:nvPr/>
            </p:nvSpPr>
            <p:spPr>
              <a:xfrm>
                <a:off x="3364900" y="1846475"/>
                <a:ext cx="55050" cy="66325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2653" extrusionOk="0">
                    <a:moveTo>
                      <a:pt x="72" y="0"/>
                    </a:moveTo>
                    <a:cubicBezTo>
                      <a:pt x="51" y="0"/>
                      <a:pt x="28" y="6"/>
                      <a:pt x="1" y="21"/>
                    </a:cubicBezTo>
                    <a:cubicBezTo>
                      <a:pt x="181" y="183"/>
                      <a:pt x="356" y="330"/>
                      <a:pt x="524" y="487"/>
                    </a:cubicBezTo>
                    <a:cubicBezTo>
                      <a:pt x="692" y="646"/>
                      <a:pt x="859" y="807"/>
                      <a:pt x="1013" y="978"/>
                    </a:cubicBezTo>
                    <a:cubicBezTo>
                      <a:pt x="1165" y="1145"/>
                      <a:pt x="1306" y="1320"/>
                      <a:pt x="1439" y="1499"/>
                    </a:cubicBezTo>
                    <a:cubicBezTo>
                      <a:pt x="1577" y="1685"/>
                      <a:pt x="1704" y="1878"/>
                      <a:pt x="1831" y="2070"/>
                    </a:cubicBezTo>
                    <a:cubicBezTo>
                      <a:pt x="1954" y="2256"/>
                      <a:pt x="2020" y="2480"/>
                      <a:pt x="2163" y="2652"/>
                    </a:cubicBezTo>
                    <a:cubicBezTo>
                      <a:pt x="2176" y="2646"/>
                      <a:pt x="2190" y="2642"/>
                      <a:pt x="2202" y="2634"/>
                    </a:cubicBezTo>
                    <a:cubicBezTo>
                      <a:pt x="2199" y="2610"/>
                      <a:pt x="2202" y="2582"/>
                      <a:pt x="2191" y="2564"/>
                    </a:cubicBezTo>
                    <a:cubicBezTo>
                      <a:pt x="2025" y="2267"/>
                      <a:pt x="1872" y="1962"/>
                      <a:pt x="1686" y="1679"/>
                    </a:cubicBezTo>
                    <a:cubicBezTo>
                      <a:pt x="1372" y="1208"/>
                      <a:pt x="983" y="796"/>
                      <a:pt x="572" y="408"/>
                    </a:cubicBezTo>
                    <a:cubicBezTo>
                      <a:pt x="449" y="291"/>
                      <a:pt x="323" y="175"/>
                      <a:pt x="194" y="66"/>
                    </a:cubicBezTo>
                    <a:cubicBezTo>
                      <a:pt x="162" y="38"/>
                      <a:pt x="126" y="0"/>
                      <a:pt x="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35;p35">
                <a:extLst>
                  <a:ext uri="{FF2B5EF4-FFF2-40B4-BE49-F238E27FC236}">
                    <a16:creationId xmlns:a16="http://schemas.microsoft.com/office/drawing/2014/main" id="{159E5674-4E7E-D824-991E-64B24B5151C4}"/>
                  </a:ext>
                </a:extLst>
              </p:cNvPr>
              <p:cNvSpPr/>
              <p:nvPr/>
            </p:nvSpPr>
            <p:spPr>
              <a:xfrm>
                <a:off x="3342550" y="1806725"/>
                <a:ext cx="98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41" extrusionOk="0">
                    <a:moveTo>
                      <a:pt x="51" y="1"/>
                    </a:moveTo>
                    <a:cubicBezTo>
                      <a:pt x="36" y="7"/>
                      <a:pt x="20" y="14"/>
                      <a:pt x="3" y="20"/>
                    </a:cubicBezTo>
                    <a:cubicBezTo>
                      <a:pt x="0" y="350"/>
                      <a:pt x="167" y="610"/>
                      <a:pt x="392" y="841"/>
                    </a:cubicBezTo>
                    <a:cubicBezTo>
                      <a:pt x="327" y="701"/>
                      <a:pt x="257" y="563"/>
                      <a:pt x="198" y="421"/>
                    </a:cubicBezTo>
                    <a:cubicBezTo>
                      <a:pt x="143" y="284"/>
                      <a:pt x="101" y="142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36;p35">
                <a:extLst>
                  <a:ext uri="{FF2B5EF4-FFF2-40B4-BE49-F238E27FC236}">
                    <a16:creationId xmlns:a16="http://schemas.microsoft.com/office/drawing/2014/main" id="{23511F9A-475A-3E51-A84E-E3F9978B166B}"/>
                  </a:ext>
                </a:extLst>
              </p:cNvPr>
              <p:cNvSpPr/>
              <p:nvPr/>
            </p:nvSpPr>
            <p:spPr>
              <a:xfrm>
                <a:off x="3414425" y="1890375"/>
                <a:ext cx="8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329" h="50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4" y="190"/>
                      <a:pt x="194" y="350"/>
                      <a:pt x="329" y="500"/>
                    </a:cubicBezTo>
                    <a:cubicBezTo>
                      <a:pt x="297" y="283"/>
                      <a:pt x="177" y="124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37;p35">
                <a:extLst>
                  <a:ext uri="{FF2B5EF4-FFF2-40B4-BE49-F238E27FC236}">
                    <a16:creationId xmlns:a16="http://schemas.microsoft.com/office/drawing/2014/main" id="{0DE655B4-3551-12A7-797B-8024633E9CCA}"/>
                  </a:ext>
                </a:extLst>
              </p:cNvPr>
              <p:cNvSpPr/>
              <p:nvPr/>
            </p:nvSpPr>
            <p:spPr>
              <a:xfrm>
                <a:off x="3441225" y="1973350"/>
                <a:ext cx="81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5" extrusionOk="0">
                    <a:moveTo>
                      <a:pt x="159" y="1"/>
                    </a:moveTo>
                    <a:cubicBezTo>
                      <a:pt x="115" y="1"/>
                      <a:pt x="77" y="28"/>
                      <a:pt x="1" y="85"/>
                    </a:cubicBezTo>
                    <a:cubicBezTo>
                      <a:pt x="94" y="79"/>
                      <a:pt x="187" y="73"/>
                      <a:pt x="324" y="64"/>
                    </a:cubicBezTo>
                    <a:cubicBezTo>
                      <a:pt x="243" y="22"/>
                      <a:pt x="198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338;p35">
            <a:extLst>
              <a:ext uri="{FF2B5EF4-FFF2-40B4-BE49-F238E27FC236}">
                <a16:creationId xmlns:a16="http://schemas.microsoft.com/office/drawing/2014/main" id="{4802035C-65A5-9F82-0088-7EAB56D95825}"/>
              </a:ext>
            </a:extLst>
          </p:cNvPr>
          <p:cNvSpPr/>
          <p:nvPr/>
        </p:nvSpPr>
        <p:spPr>
          <a:xfrm>
            <a:off x="7902659" y="429399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86997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1323242" y="724550"/>
            <a:ext cx="588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EDA findings</a:t>
            </a:r>
            <a:endParaRPr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112401-72DD-FD4A-DBF3-B659F4969112}"/>
              </a:ext>
            </a:extLst>
          </p:cNvPr>
          <p:cNvSpPr txBox="1"/>
          <p:nvPr/>
        </p:nvSpPr>
        <p:spPr>
          <a:xfrm>
            <a:off x="735692" y="1458605"/>
            <a:ext cx="36373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Signers</a:t>
            </a:r>
            <a:r>
              <a:rPr lang="fr-FR" sz="1600" b="1" dirty="0"/>
              <a:t> </a:t>
            </a:r>
            <a:r>
              <a:rPr lang="fr-FR" sz="1600" b="1" dirty="0" err="1"/>
              <a:t>don’t</a:t>
            </a:r>
            <a:r>
              <a:rPr lang="fr-FR" sz="1600" b="1" dirty="0"/>
              <a:t> </a:t>
            </a:r>
            <a:r>
              <a:rPr lang="fr-FR" sz="1600" b="1" dirty="0" err="1"/>
              <a:t>sign</a:t>
            </a:r>
            <a:r>
              <a:rPr lang="fr-FR" sz="1600" b="1" dirty="0"/>
              <a:t> </a:t>
            </a:r>
            <a:r>
              <a:rPr lang="fr-FR" sz="1600" b="1" dirty="0" err="1"/>
              <a:t>space</a:t>
            </a:r>
            <a:r>
              <a:rPr lang="fr-FR" sz="1600" b="1" dirty="0"/>
              <a:t> in adresse</a:t>
            </a:r>
          </a:p>
          <a:p>
            <a:r>
              <a:rPr lang="fr-FR" dirty="0"/>
              <a:t>5% of the labels </a:t>
            </a:r>
            <a:r>
              <a:rPr lang="fr-FR" dirty="0" err="1"/>
              <a:t>character</a:t>
            </a:r>
            <a:r>
              <a:rPr lang="fr-FR" dirty="0"/>
              <a:t> are </a:t>
            </a:r>
            <a:r>
              <a:rPr lang="fr-FR" dirty="0" err="1"/>
              <a:t>spaces</a:t>
            </a:r>
            <a:endParaRPr lang="fr-FR" dirty="0"/>
          </a:p>
          <a:p>
            <a:r>
              <a:rPr lang="fr-FR" dirty="0"/>
              <a:t>-&gt; how to </a:t>
            </a:r>
            <a:r>
              <a:rPr lang="fr-FR" dirty="0" err="1"/>
              <a:t>make</a:t>
            </a:r>
            <a:r>
              <a:rPr lang="fr-FR" dirty="0"/>
              <a:t> the model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patterns?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921D1E-D967-6D84-D8E8-A1D8B88664BD}"/>
              </a:ext>
            </a:extLst>
          </p:cNvPr>
          <p:cNvSpPr txBox="1"/>
          <p:nvPr/>
        </p:nvSpPr>
        <p:spPr>
          <a:xfrm>
            <a:off x="735692" y="3077726"/>
            <a:ext cx="3486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Missing</a:t>
            </a:r>
            <a:r>
              <a:rPr lang="fr-FR" sz="1600" b="1" dirty="0"/>
              <a:t> data</a:t>
            </a:r>
          </a:p>
          <a:p>
            <a:r>
              <a:rPr lang="fr-FR" dirty="0"/>
              <a:t>Percentage of </a:t>
            </a:r>
            <a:r>
              <a:rPr lang="fr-FR" dirty="0" err="1"/>
              <a:t>missing</a:t>
            </a:r>
            <a:r>
              <a:rPr lang="fr-FR" dirty="0"/>
              <a:t> right hand </a:t>
            </a:r>
            <a:r>
              <a:rPr lang="fr-FR" dirty="0" err="1"/>
              <a:t>landmark</a:t>
            </a:r>
            <a:r>
              <a:rPr lang="fr-FR" dirty="0"/>
              <a:t> 50% ; </a:t>
            </a:r>
            <a:r>
              <a:rPr lang="fr-FR" dirty="0" err="1"/>
              <a:t>left</a:t>
            </a:r>
            <a:r>
              <a:rPr lang="fr-FR" dirty="0"/>
              <a:t> hand 90%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4A0374-620A-65D7-9115-56C2587B9690}"/>
              </a:ext>
            </a:extLst>
          </p:cNvPr>
          <p:cNvSpPr txBox="1"/>
          <p:nvPr/>
        </p:nvSpPr>
        <p:spPr>
          <a:xfrm>
            <a:off x="4486275" y="1458605"/>
            <a:ext cx="32646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Classifying</a:t>
            </a:r>
            <a:r>
              <a:rPr lang="fr-FR" sz="1600" b="1" dirty="0"/>
              <a:t> data</a:t>
            </a:r>
          </a:p>
          <a:p>
            <a:r>
              <a:rPr lang="fr-FR" dirty="0"/>
              <a:t>86% of the data can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recognized</a:t>
            </a:r>
            <a:r>
              <a:rPr lang="fr-FR" dirty="0"/>
              <a:t> as adresse, url or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few </a:t>
            </a:r>
            <a:r>
              <a:rPr lang="fr-FR" dirty="0" err="1"/>
              <a:t>criteria</a:t>
            </a:r>
            <a:endParaRPr lang="fr-FR" dirty="0"/>
          </a:p>
          <a:p>
            <a:r>
              <a:rPr lang="fr-FR" dirty="0"/>
              <a:t>-&gt; the model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distinguish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35715A-ABF0-F3E3-4770-65F86BA16DF4}"/>
              </a:ext>
            </a:extLst>
          </p:cNvPr>
          <p:cNvSpPr txBox="1"/>
          <p:nvPr/>
        </p:nvSpPr>
        <p:spPr>
          <a:xfrm>
            <a:off x="4486275" y="3077726"/>
            <a:ext cx="2936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Z dimension </a:t>
            </a:r>
            <a:r>
              <a:rPr lang="fr-FR" sz="1600" b="1" dirty="0" err="1"/>
              <a:t>might</a:t>
            </a:r>
            <a:r>
              <a:rPr lang="fr-FR" sz="1600" b="1" dirty="0"/>
              <a:t> </a:t>
            </a:r>
            <a:r>
              <a:rPr lang="fr-FR" sz="1600" b="1" dirty="0" err="1"/>
              <a:t>be</a:t>
            </a:r>
            <a:r>
              <a:rPr lang="fr-FR" sz="1600" b="1" dirty="0"/>
              <a:t> </a:t>
            </a:r>
            <a:r>
              <a:rPr lang="fr-FR" sz="1600" b="1" dirty="0" err="1"/>
              <a:t>useless</a:t>
            </a:r>
            <a:endParaRPr lang="fr-FR" sz="1600" b="1" dirty="0"/>
          </a:p>
          <a:p>
            <a:r>
              <a:rPr lang="fr-FR" dirty="0"/>
              <a:t>The </a:t>
            </a:r>
            <a:r>
              <a:rPr lang="fr-FR" dirty="0" err="1"/>
              <a:t>videos</a:t>
            </a:r>
            <a:r>
              <a:rPr lang="fr-FR" dirty="0"/>
              <a:t> are </a:t>
            </a:r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landmark</a:t>
            </a:r>
            <a:r>
              <a:rPr lang="fr-FR" dirty="0"/>
              <a:t> have been made </a:t>
            </a:r>
            <a:r>
              <a:rPr lang="fr-FR" dirty="0" err="1"/>
              <a:t>from</a:t>
            </a:r>
            <a:r>
              <a:rPr lang="fr-FR" dirty="0"/>
              <a:t> a phone. </a:t>
            </a:r>
            <a:r>
              <a:rPr lang="fr-FR" dirty="0" err="1"/>
              <a:t>Those</a:t>
            </a:r>
            <a:r>
              <a:rPr lang="fr-FR" dirty="0"/>
              <a:t> cameras do not have </a:t>
            </a:r>
            <a:r>
              <a:rPr lang="fr-FR" dirty="0" err="1"/>
              <a:t>depth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like Lidar </a:t>
            </a:r>
            <a:r>
              <a:rPr lang="fr-FR" dirty="0" err="1"/>
              <a:t>does</a:t>
            </a:r>
            <a:r>
              <a:rPr lang="fr-FR" dirty="0"/>
              <a:t>. </a:t>
            </a:r>
          </a:p>
        </p:txBody>
      </p:sp>
      <p:sp>
        <p:nvSpPr>
          <p:cNvPr id="17" name="Google Shape;533;p43">
            <a:extLst>
              <a:ext uri="{FF2B5EF4-FFF2-40B4-BE49-F238E27FC236}">
                <a16:creationId xmlns:a16="http://schemas.microsoft.com/office/drawing/2014/main" id="{97E2530F-74CA-4246-854A-856E589C07A2}"/>
              </a:ext>
            </a:extLst>
          </p:cNvPr>
          <p:cNvSpPr/>
          <p:nvPr/>
        </p:nvSpPr>
        <p:spPr>
          <a:xfrm>
            <a:off x="7926963" y="1142824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9" name="Google Shape;523;p43">
            <a:extLst>
              <a:ext uri="{FF2B5EF4-FFF2-40B4-BE49-F238E27FC236}">
                <a16:creationId xmlns:a16="http://schemas.microsoft.com/office/drawing/2014/main" id="{E6377EC9-30F2-0B5D-AB41-E0319BB573E7}"/>
              </a:ext>
            </a:extLst>
          </p:cNvPr>
          <p:cNvGrpSpPr/>
          <p:nvPr/>
        </p:nvGrpSpPr>
        <p:grpSpPr>
          <a:xfrm>
            <a:off x="7782345" y="1831113"/>
            <a:ext cx="583287" cy="1345981"/>
            <a:chOff x="4068756" y="2781759"/>
            <a:chExt cx="583287" cy="1345981"/>
          </a:xfrm>
        </p:grpSpPr>
        <p:sp>
          <p:nvSpPr>
            <p:cNvPr id="20" name="Google Shape;524;p43">
              <a:extLst>
                <a:ext uri="{FF2B5EF4-FFF2-40B4-BE49-F238E27FC236}">
                  <a16:creationId xmlns:a16="http://schemas.microsoft.com/office/drawing/2014/main" id="{2D33003F-0DD4-807C-CF26-2EE1609D58E6}"/>
                </a:ext>
              </a:extLst>
            </p:cNvPr>
            <p:cNvSpPr/>
            <p:nvPr/>
          </p:nvSpPr>
          <p:spPr>
            <a:xfrm>
              <a:off x="4068756" y="2781759"/>
              <a:ext cx="583287" cy="1345981"/>
            </a:xfrm>
            <a:custGeom>
              <a:avLst/>
              <a:gdLst/>
              <a:ahLst/>
              <a:cxnLst/>
              <a:rect l="l" t="t" r="r" b="b"/>
              <a:pathLst>
                <a:path w="9409" h="21712" extrusionOk="0">
                  <a:moveTo>
                    <a:pt x="6745" y="1"/>
                  </a:moveTo>
                  <a:cubicBezTo>
                    <a:pt x="6652" y="1"/>
                    <a:pt x="6556" y="21"/>
                    <a:pt x="6457" y="60"/>
                  </a:cubicBezTo>
                  <a:cubicBezTo>
                    <a:pt x="6382" y="88"/>
                    <a:pt x="6304" y="126"/>
                    <a:pt x="6246" y="178"/>
                  </a:cubicBezTo>
                  <a:cubicBezTo>
                    <a:pt x="6143" y="272"/>
                    <a:pt x="6035" y="309"/>
                    <a:pt x="5906" y="309"/>
                  </a:cubicBezTo>
                  <a:cubicBezTo>
                    <a:pt x="5883" y="309"/>
                    <a:pt x="5860" y="308"/>
                    <a:pt x="5836" y="306"/>
                  </a:cubicBezTo>
                  <a:cubicBezTo>
                    <a:pt x="5816" y="304"/>
                    <a:pt x="5796" y="303"/>
                    <a:pt x="5774" y="303"/>
                  </a:cubicBezTo>
                  <a:cubicBezTo>
                    <a:pt x="5685" y="303"/>
                    <a:pt x="5587" y="320"/>
                    <a:pt x="5527" y="367"/>
                  </a:cubicBezTo>
                  <a:cubicBezTo>
                    <a:pt x="5294" y="546"/>
                    <a:pt x="5092" y="755"/>
                    <a:pt x="5024" y="1062"/>
                  </a:cubicBezTo>
                  <a:cubicBezTo>
                    <a:pt x="4886" y="1694"/>
                    <a:pt x="4958" y="2306"/>
                    <a:pt x="5164" y="2909"/>
                  </a:cubicBezTo>
                  <a:cubicBezTo>
                    <a:pt x="5209" y="3041"/>
                    <a:pt x="5234" y="3167"/>
                    <a:pt x="5219" y="3307"/>
                  </a:cubicBezTo>
                  <a:cubicBezTo>
                    <a:pt x="5114" y="4273"/>
                    <a:pt x="5014" y="5241"/>
                    <a:pt x="4909" y="6206"/>
                  </a:cubicBezTo>
                  <a:cubicBezTo>
                    <a:pt x="4900" y="6276"/>
                    <a:pt x="4870" y="6344"/>
                    <a:pt x="4850" y="6413"/>
                  </a:cubicBezTo>
                  <a:cubicBezTo>
                    <a:pt x="4736" y="6377"/>
                    <a:pt x="4648" y="6341"/>
                    <a:pt x="4556" y="6323"/>
                  </a:cubicBezTo>
                  <a:cubicBezTo>
                    <a:pt x="4485" y="6309"/>
                    <a:pt x="4412" y="6296"/>
                    <a:pt x="4340" y="6296"/>
                  </a:cubicBezTo>
                  <a:cubicBezTo>
                    <a:pt x="4318" y="6296"/>
                    <a:pt x="4296" y="6297"/>
                    <a:pt x="4274" y="6300"/>
                  </a:cubicBezTo>
                  <a:cubicBezTo>
                    <a:pt x="4249" y="6303"/>
                    <a:pt x="4225" y="6305"/>
                    <a:pt x="4203" y="6305"/>
                  </a:cubicBezTo>
                  <a:cubicBezTo>
                    <a:pt x="4076" y="6305"/>
                    <a:pt x="3981" y="6255"/>
                    <a:pt x="3881" y="6156"/>
                  </a:cubicBezTo>
                  <a:cubicBezTo>
                    <a:pt x="3690" y="5970"/>
                    <a:pt x="3485" y="5879"/>
                    <a:pt x="3270" y="5879"/>
                  </a:cubicBezTo>
                  <a:cubicBezTo>
                    <a:pt x="3095" y="5879"/>
                    <a:pt x="2914" y="5939"/>
                    <a:pt x="2730" y="6057"/>
                  </a:cubicBezTo>
                  <a:cubicBezTo>
                    <a:pt x="2639" y="6116"/>
                    <a:pt x="2553" y="6185"/>
                    <a:pt x="2460" y="6239"/>
                  </a:cubicBezTo>
                  <a:cubicBezTo>
                    <a:pt x="2301" y="6330"/>
                    <a:pt x="2208" y="6467"/>
                    <a:pt x="2172" y="6641"/>
                  </a:cubicBezTo>
                  <a:cubicBezTo>
                    <a:pt x="2148" y="6761"/>
                    <a:pt x="2128" y="6882"/>
                    <a:pt x="2124" y="7004"/>
                  </a:cubicBezTo>
                  <a:cubicBezTo>
                    <a:pt x="2119" y="7166"/>
                    <a:pt x="2133" y="7329"/>
                    <a:pt x="2136" y="7493"/>
                  </a:cubicBezTo>
                  <a:cubicBezTo>
                    <a:pt x="2137" y="7558"/>
                    <a:pt x="2130" y="7622"/>
                    <a:pt x="2128" y="7679"/>
                  </a:cubicBezTo>
                  <a:cubicBezTo>
                    <a:pt x="1926" y="7655"/>
                    <a:pt x="1747" y="7627"/>
                    <a:pt x="1567" y="7612"/>
                  </a:cubicBezTo>
                  <a:cubicBezTo>
                    <a:pt x="1534" y="7609"/>
                    <a:pt x="1501" y="7607"/>
                    <a:pt x="1468" y="7607"/>
                  </a:cubicBezTo>
                  <a:cubicBezTo>
                    <a:pt x="915" y="7607"/>
                    <a:pt x="334" y="8009"/>
                    <a:pt x="139" y="8527"/>
                  </a:cubicBezTo>
                  <a:cubicBezTo>
                    <a:pt x="1" y="8888"/>
                    <a:pt x="1" y="9256"/>
                    <a:pt x="40" y="9631"/>
                  </a:cubicBezTo>
                  <a:cubicBezTo>
                    <a:pt x="133" y="10524"/>
                    <a:pt x="224" y="11417"/>
                    <a:pt x="317" y="12309"/>
                  </a:cubicBezTo>
                  <a:cubicBezTo>
                    <a:pt x="355" y="12668"/>
                    <a:pt x="394" y="13027"/>
                    <a:pt x="535" y="13364"/>
                  </a:cubicBezTo>
                  <a:cubicBezTo>
                    <a:pt x="700" y="13751"/>
                    <a:pt x="859" y="14141"/>
                    <a:pt x="1038" y="14524"/>
                  </a:cubicBezTo>
                  <a:cubicBezTo>
                    <a:pt x="1167" y="14799"/>
                    <a:pt x="1261" y="15096"/>
                    <a:pt x="1495" y="15312"/>
                  </a:cubicBezTo>
                  <a:cubicBezTo>
                    <a:pt x="1531" y="15345"/>
                    <a:pt x="1537" y="15423"/>
                    <a:pt x="1539" y="15480"/>
                  </a:cubicBezTo>
                  <a:cubicBezTo>
                    <a:pt x="1551" y="15772"/>
                    <a:pt x="1552" y="16065"/>
                    <a:pt x="1567" y="16356"/>
                  </a:cubicBezTo>
                  <a:cubicBezTo>
                    <a:pt x="1608" y="17157"/>
                    <a:pt x="1653" y="17958"/>
                    <a:pt x="1698" y="18760"/>
                  </a:cubicBezTo>
                  <a:cubicBezTo>
                    <a:pt x="1737" y="19493"/>
                    <a:pt x="1779" y="20226"/>
                    <a:pt x="1815" y="20959"/>
                  </a:cubicBezTo>
                  <a:cubicBezTo>
                    <a:pt x="1819" y="21034"/>
                    <a:pt x="1842" y="21091"/>
                    <a:pt x="1905" y="21129"/>
                  </a:cubicBezTo>
                  <a:cubicBezTo>
                    <a:pt x="2191" y="21310"/>
                    <a:pt x="2473" y="21510"/>
                    <a:pt x="2819" y="21567"/>
                  </a:cubicBezTo>
                  <a:cubicBezTo>
                    <a:pt x="3120" y="21617"/>
                    <a:pt x="3422" y="21674"/>
                    <a:pt x="3725" y="21690"/>
                  </a:cubicBezTo>
                  <a:cubicBezTo>
                    <a:pt x="3956" y="21704"/>
                    <a:pt x="4186" y="21712"/>
                    <a:pt x="4416" y="21712"/>
                  </a:cubicBezTo>
                  <a:cubicBezTo>
                    <a:pt x="5076" y="21712"/>
                    <a:pt x="5731" y="21645"/>
                    <a:pt x="6373" y="21451"/>
                  </a:cubicBezTo>
                  <a:cubicBezTo>
                    <a:pt x="6763" y="21334"/>
                    <a:pt x="7156" y="21229"/>
                    <a:pt x="7495" y="20985"/>
                  </a:cubicBezTo>
                  <a:cubicBezTo>
                    <a:pt x="7663" y="20863"/>
                    <a:pt x="7782" y="20734"/>
                    <a:pt x="7747" y="20514"/>
                  </a:cubicBezTo>
                  <a:cubicBezTo>
                    <a:pt x="7738" y="20460"/>
                    <a:pt x="7738" y="20404"/>
                    <a:pt x="7737" y="20350"/>
                  </a:cubicBezTo>
                  <a:cubicBezTo>
                    <a:pt x="7713" y="19807"/>
                    <a:pt x="7681" y="19264"/>
                    <a:pt x="7668" y="18721"/>
                  </a:cubicBezTo>
                  <a:cubicBezTo>
                    <a:pt x="7645" y="17796"/>
                    <a:pt x="7633" y="16872"/>
                    <a:pt x="7618" y="15946"/>
                  </a:cubicBezTo>
                  <a:cubicBezTo>
                    <a:pt x="7618" y="15921"/>
                    <a:pt x="7627" y="15895"/>
                    <a:pt x="7633" y="15868"/>
                  </a:cubicBezTo>
                  <a:cubicBezTo>
                    <a:pt x="7851" y="15774"/>
                    <a:pt x="8058" y="15672"/>
                    <a:pt x="8138" y="15426"/>
                  </a:cubicBezTo>
                  <a:cubicBezTo>
                    <a:pt x="8144" y="15408"/>
                    <a:pt x="8163" y="15394"/>
                    <a:pt x="8174" y="15376"/>
                  </a:cubicBezTo>
                  <a:cubicBezTo>
                    <a:pt x="8411" y="14925"/>
                    <a:pt x="8693" y="14493"/>
                    <a:pt x="8873" y="14018"/>
                  </a:cubicBezTo>
                  <a:cubicBezTo>
                    <a:pt x="9083" y="13462"/>
                    <a:pt x="9207" y="12872"/>
                    <a:pt x="9359" y="12294"/>
                  </a:cubicBezTo>
                  <a:cubicBezTo>
                    <a:pt x="9408" y="12105"/>
                    <a:pt x="9377" y="11916"/>
                    <a:pt x="9272" y="11744"/>
                  </a:cubicBezTo>
                  <a:cubicBezTo>
                    <a:pt x="9206" y="11633"/>
                    <a:pt x="9134" y="11523"/>
                    <a:pt x="9081" y="11408"/>
                  </a:cubicBezTo>
                  <a:cubicBezTo>
                    <a:pt x="9023" y="11279"/>
                    <a:pt x="8964" y="11145"/>
                    <a:pt x="8942" y="11007"/>
                  </a:cubicBezTo>
                  <a:cubicBezTo>
                    <a:pt x="8906" y="10765"/>
                    <a:pt x="8888" y="10519"/>
                    <a:pt x="8877" y="10276"/>
                  </a:cubicBezTo>
                  <a:cubicBezTo>
                    <a:pt x="8847" y="9591"/>
                    <a:pt x="8831" y="8903"/>
                    <a:pt x="8799" y="8218"/>
                  </a:cubicBezTo>
                  <a:cubicBezTo>
                    <a:pt x="8769" y="7558"/>
                    <a:pt x="8732" y="6899"/>
                    <a:pt x="8684" y="6242"/>
                  </a:cubicBezTo>
                  <a:cubicBezTo>
                    <a:pt x="8670" y="6062"/>
                    <a:pt x="8618" y="5883"/>
                    <a:pt x="8565" y="5708"/>
                  </a:cubicBezTo>
                  <a:cubicBezTo>
                    <a:pt x="8463" y="5370"/>
                    <a:pt x="8343" y="5037"/>
                    <a:pt x="8240" y="4699"/>
                  </a:cubicBezTo>
                  <a:cubicBezTo>
                    <a:pt x="8139" y="4375"/>
                    <a:pt x="8055" y="4047"/>
                    <a:pt x="7955" y="3721"/>
                  </a:cubicBezTo>
                  <a:cubicBezTo>
                    <a:pt x="7869" y="3443"/>
                    <a:pt x="7765" y="3169"/>
                    <a:pt x="7678" y="2890"/>
                  </a:cubicBezTo>
                  <a:cubicBezTo>
                    <a:pt x="7648" y="2788"/>
                    <a:pt x="7624" y="2678"/>
                    <a:pt x="7629" y="2572"/>
                  </a:cubicBezTo>
                  <a:cubicBezTo>
                    <a:pt x="7644" y="2151"/>
                    <a:pt x="7680" y="1731"/>
                    <a:pt x="7692" y="1311"/>
                  </a:cubicBezTo>
                  <a:cubicBezTo>
                    <a:pt x="7705" y="870"/>
                    <a:pt x="7521" y="507"/>
                    <a:pt x="7209" y="204"/>
                  </a:cubicBezTo>
                  <a:cubicBezTo>
                    <a:pt x="7068" y="67"/>
                    <a:pt x="6912" y="1"/>
                    <a:pt x="6745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525;p43">
              <a:extLst>
                <a:ext uri="{FF2B5EF4-FFF2-40B4-BE49-F238E27FC236}">
                  <a16:creationId xmlns:a16="http://schemas.microsoft.com/office/drawing/2014/main" id="{B2D61D79-7701-89D2-34F6-F1ECFD9A3BCC}"/>
                </a:ext>
              </a:extLst>
            </p:cNvPr>
            <p:cNvGrpSpPr/>
            <p:nvPr/>
          </p:nvGrpSpPr>
          <p:grpSpPr>
            <a:xfrm>
              <a:off x="4068787" y="2781759"/>
              <a:ext cx="583225" cy="1345981"/>
              <a:chOff x="4886525" y="1305450"/>
              <a:chExt cx="235200" cy="542800"/>
            </a:xfrm>
          </p:grpSpPr>
          <p:sp>
            <p:nvSpPr>
              <p:cNvPr id="22" name="Google Shape;526;p43">
                <a:extLst>
                  <a:ext uri="{FF2B5EF4-FFF2-40B4-BE49-F238E27FC236}">
                    <a16:creationId xmlns:a16="http://schemas.microsoft.com/office/drawing/2014/main" id="{835FC716-8895-1AAD-9A6D-B78509356373}"/>
                  </a:ext>
                </a:extLst>
              </p:cNvPr>
              <p:cNvSpPr/>
              <p:nvPr/>
            </p:nvSpPr>
            <p:spPr>
              <a:xfrm>
                <a:off x="4942075" y="1455475"/>
                <a:ext cx="86250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5731" extrusionOk="0">
                    <a:moveTo>
                      <a:pt x="1019" y="0"/>
                    </a:moveTo>
                    <a:cubicBezTo>
                      <a:pt x="897" y="0"/>
                      <a:pt x="774" y="30"/>
                      <a:pt x="665" y="91"/>
                    </a:cubicBezTo>
                    <a:cubicBezTo>
                      <a:pt x="558" y="151"/>
                      <a:pt x="462" y="229"/>
                      <a:pt x="354" y="288"/>
                    </a:cubicBezTo>
                    <a:cubicBezTo>
                      <a:pt x="95" y="426"/>
                      <a:pt x="14" y="661"/>
                      <a:pt x="6" y="931"/>
                    </a:cubicBezTo>
                    <a:cubicBezTo>
                      <a:pt x="0" y="1135"/>
                      <a:pt x="3" y="1339"/>
                      <a:pt x="15" y="1544"/>
                    </a:cubicBezTo>
                    <a:cubicBezTo>
                      <a:pt x="21" y="1643"/>
                      <a:pt x="26" y="1763"/>
                      <a:pt x="81" y="1836"/>
                    </a:cubicBezTo>
                    <a:cubicBezTo>
                      <a:pt x="198" y="1988"/>
                      <a:pt x="348" y="2115"/>
                      <a:pt x="485" y="2255"/>
                    </a:cubicBezTo>
                    <a:cubicBezTo>
                      <a:pt x="501" y="2192"/>
                      <a:pt x="492" y="2147"/>
                      <a:pt x="482" y="2102"/>
                    </a:cubicBezTo>
                    <a:cubicBezTo>
                      <a:pt x="425" y="1851"/>
                      <a:pt x="366" y="1601"/>
                      <a:pt x="311" y="1348"/>
                    </a:cubicBezTo>
                    <a:cubicBezTo>
                      <a:pt x="297" y="1287"/>
                      <a:pt x="276" y="1219"/>
                      <a:pt x="353" y="1158"/>
                    </a:cubicBezTo>
                    <a:cubicBezTo>
                      <a:pt x="371" y="1215"/>
                      <a:pt x="390" y="1258"/>
                      <a:pt x="395" y="1303"/>
                    </a:cubicBezTo>
                    <a:cubicBezTo>
                      <a:pt x="435" y="1643"/>
                      <a:pt x="555" y="1961"/>
                      <a:pt x="644" y="2289"/>
                    </a:cubicBezTo>
                    <a:cubicBezTo>
                      <a:pt x="719" y="2567"/>
                      <a:pt x="818" y="2832"/>
                      <a:pt x="967" y="3077"/>
                    </a:cubicBezTo>
                    <a:cubicBezTo>
                      <a:pt x="1277" y="3590"/>
                      <a:pt x="1528" y="4132"/>
                      <a:pt x="1784" y="4672"/>
                    </a:cubicBezTo>
                    <a:cubicBezTo>
                      <a:pt x="1984" y="5091"/>
                      <a:pt x="2306" y="5415"/>
                      <a:pt x="2722" y="5632"/>
                    </a:cubicBezTo>
                    <a:cubicBezTo>
                      <a:pt x="2819" y="5683"/>
                      <a:pt x="2922" y="5730"/>
                      <a:pt x="3034" y="5730"/>
                    </a:cubicBezTo>
                    <a:cubicBezTo>
                      <a:pt x="3066" y="5730"/>
                      <a:pt x="3098" y="5726"/>
                      <a:pt x="3132" y="5718"/>
                    </a:cubicBezTo>
                    <a:cubicBezTo>
                      <a:pt x="3234" y="5554"/>
                      <a:pt x="3333" y="5394"/>
                      <a:pt x="3450" y="5203"/>
                    </a:cubicBezTo>
                    <a:cubicBezTo>
                      <a:pt x="3381" y="5125"/>
                      <a:pt x="3318" y="5055"/>
                      <a:pt x="3256" y="4984"/>
                    </a:cubicBezTo>
                    <a:cubicBezTo>
                      <a:pt x="3091" y="4795"/>
                      <a:pt x="2913" y="4616"/>
                      <a:pt x="2763" y="4417"/>
                    </a:cubicBezTo>
                    <a:cubicBezTo>
                      <a:pt x="2423" y="3962"/>
                      <a:pt x="2141" y="3475"/>
                      <a:pt x="1912" y="2958"/>
                    </a:cubicBezTo>
                    <a:cubicBezTo>
                      <a:pt x="1564" y="2181"/>
                      <a:pt x="1510" y="1372"/>
                      <a:pt x="1687" y="546"/>
                    </a:cubicBezTo>
                    <a:cubicBezTo>
                      <a:pt x="1703" y="466"/>
                      <a:pt x="1702" y="403"/>
                      <a:pt x="1658" y="336"/>
                    </a:cubicBezTo>
                    <a:cubicBezTo>
                      <a:pt x="1519" y="122"/>
                      <a:pt x="1269" y="0"/>
                      <a:pt x="1019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27;p43">
                <a:extLst>
                  <a:ext uri="{FF2B5EF4-FFF2-40B4-BE49-F238E27FC236}">
                    <a16:creationId xmlns:a16="http://schemas.microsoft.com/office/drawing/2014/main" id="{9EE3F961-84AC-988E-D96C-CFDE564E01B0}"/>
                  </a:ext>
                </a:extLst>
              </p:cNvPr>
              <p:cNvSpPr/>
              <p:nvPr/>
            </p:nvSpPr>
            <p:spPr>
              <a:xfrm>
                <a:off x="4889700" y="1465750"/>
                <a:ext cx="228725" cy="378500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15140" extrusionOk="0">
                    <a:moveTo>
                      <a:pt x="5002" y="8938"/>
                    </a:moveTo>
                    <a:cubicBezTo>
                      <a:pt x="5017" y="8948"/>
                      <a:pt x="5030" y="8959"/>
                      <a:pt x="5044" y="8969"/>
                    </a:cubicBezTo>
                    <a:cubicBezTo>
                      <a:pt x="5002" y="9053"/>
                      <a:pt x="4958" y="9137"/>
                      <a:pt x="4903" y="9245"/>
                    </a:cubicBezTo>
                    <a:cubicBezTo>
                      <a:pt x="4999" y="9281"/>
                      <a:pt x="5090" y="9317"/>
                      <a:pt x="5183" y="9349"/>
                    </a:cubicBezTo>
                    <a:cubicBezTo>
                      <a:pt x="5254" y="9371"/>
                      <a:pt x="5332" y="9376"/>
                      <a:pt x="5398" y="9409"/>
                    </a:cubicBezTo>
                    <a:cubicBezTo>
                      <a:pt x="5676" y="9550"/>
                      <a:pt x="5963" y="9601"/>
                      <a:pt x="6255" y="9601"/>
                    </a:cubicBezTo>
                    <a:cubicBezTo>
                      <a:pt x="6426" y="9601"/>
                      <a:pt x="6597" y="9584"/>
                      <a:pt x="6771" y="9557"/>
                    </a:cubicBezTo>
                    <a:cubicBezTo>
                      <a:pt x="6796" y="9554"/>
                      <a:pt x="6814" y="9551"/>
                      <a:pt x="6830" y="9551"/>
                    </a:cubicBezTo>
                    <a:cubicBezTo>
                      <a:pt x="6869" y="9551"/>
                      <a:pt x="6889" y="9568"/>
                      <a:pt x="6958" y="9620"/>
                    </a:cubicBezTo>
                    <a:cubicBezTo>
                      <a:pt x="6919" y="9643"/>
                      <a:pt x="6891" y="9673"/>
                      <a:pt x="6858" y="9677"/>
                    </a:cubicBezTo>
                    <a:cubicBezTo>
                      <a:pt x="6615" y="9703"/>
                      <a:pt x="6372" y="9733"/>
                      <a:pt x="6128" y="9740"/>
                    </a:cubicBezTo>
                    <a:cubicBezTo>
                      <a:pt x="6119" y="9741"/>
                      <a:pt x="6109" y="9741"/>
                      <a:pt x="6099" y="9741"/>
                    </a:cubicBezTo>
                    <a:cubicBezTo>
                      <a:pt x="5897" y="9741"/>
                      <a:pt x="5704" y="9683"/>
                      <a:pt x="5515" y="9610"/>
                    </a:cubicBezTo>
                    <a:cubicBezTo>
                      <a:pt x="5318" y="9532"/>
                      <a:pt x="5117" y="9470"/>
                      <a:pt x="4921" y="9397"/>
                    </a:cubicBezTo>
                    <a:cubicBezTo>
                      <a:pt x="4887" y="9384"/>
                      <a:pt x="4855" y="9376"/>
                      <a:pt x="4826" y="9376"/>
                    </a:cubicBezTo>
                    <a:cubicBezTo>
                      <a:pt x="4786" y="9376"/>
                      <a:pt x="4750" y="9391"/>
                      <a:pt x="4718" y="9430"/>
                    </a:cubicBezTo>
                    <a:cubicBezTo>
                      <a:pt x="4485" y="9712"/>
                      <a:pt x="4157" y="9764"/>
                      <a:pt x="3824" y="9807"/>
                    </a:cubicBezTo>
                    <a:cubicBezTo>
                      <a:pt x="3723" y="9819"/>
                      <a:pt x="3620" y="9826"/>
                      <a:pt x="3521" y="9849"/>
                    </a:cubicBezTo>
                    <a:cubicBezTo>
                      <a:pt x="3438" y="9867"/>
                      <a:pt x="3356" y="9874"/>
                      <a:pt x="3274" y="9874"/>
                    </a:cubicBezTo>
                    <a:cubicBezTo>
                      <a:pt x="3079" y="9874"/>
                      <a:pt x="2887" y="9833"/>
                      <a:pt x="2694" y="9802"/>
                    </a:cubicBezTo>
                    <a:cubicBezTo>
                      <a:pt x="2613" y="9790"/>
                      <a:pt x="2541" y="9760"/>
                      <a:pt x="2500" y="9686"/>
                    </a:cubicBezTo>
                    <a:cubicBezTo>
                      <a:pt x="2506" y="9670"/>
                      <a:pt x="2512" y="9652"/>
                      <a:pt x="2517" y="9634"/>
                    </a:cubicBezTo>
                    <a:cubicBezTo>
                      <a:pt x="2589" y="9644"/>
                      <a:pt x="2662" y="9650"/>
                      <a:pt x="2731" y="9665"/>
                    </a:cubicBezTo>
                    <a:cubicBezTo>
                      <a:pt x="2936" y="9713"/>
                      <a:pt x="3138" y="9736"/>
                      <a:pt x="3339" y="9736"/>
                    </a:cubicBezTo>
                    <a:cubicBezTo>
                      <a:pt x="3641" y="9736"/>
                      <a:pt x="3941" y="9685"/>
                      <a:pt x="4239" y="9593"/>
                    </a:cubicBezTo>
                    <a:cubicBezTo>
                      <a:pt x="4386" y="9548"/>
                      <a:pt x="4511" y="9473"/>
                      <a:pt x="4611" y="9358"/>
                    </a:cubicBezTo>
                    <a:cubicBezTo>
                      <a:pt x="4705" y="9250"/>
                      <a:pt x="4795" y="9139"/>
                      <a:pt x="4888" y="9032"/>
                    </a:cubicBezTo>
                    <a:cubicBezTo>
                      <a:pt x="4921" y="8996"/>
                      <a:pt x="4964" y="8969"/>
                      <a:pt x="5002" y="8938"/>
                    </a:cubicBezTo>
                    <a:close/>
                    <a:moveTo>
                      <a:pt x="4211" y="1"/>
                    </a:moveTo>
                    <a:cubicBezTo>
                      <a:pt x="3981" y="1"/>
                      <a:pt x="3893" y="68"/>
                      <a:pt x="3861" y="303"/>
                    </a:cubicBezTo>
                    <a:cubicBezTo>
                      <a:pt x="3812" y="666"/>
                      <a:pt x="3776" y="1034"/>
                      <a:pt x="3824" y="1400"/>
                    </a:cubicBezTo>
                    <a:cubicBezTo>
                      <a:pt x="3869" y="1757"/>
                      <a:pt x="3918" y="2114"/>
                      <a:pt x="4097" y="2438"/>
                    </a:cubicBezTo>
                    <a:cubicBezTo>
                      <a:pt x="4286" y="2783"/>
                      <a:pt x="4458" y="3137"/>
                      <a:pt x="4652" y="3481"/>
                    </a:cubicBezTo>
                    <a:cubicBezTo>
                      <a:pt x="4999" y="4094"/>
                      <a:pt x="5461" y="4605"/>
                      <a:pt x="6055" y="4989"/>
                    </a:cubicBezTo>
                    <a:cubicBezTo>
                      <a:pt x="6158" y="5056"/>
                      <a:pt x="6257" y="5127"/>
                      <a:pt x="6357" y="5199"/>
                    </a:cubicBezTo>
                    <a:cubicBezTo>
                      <a:pt x="6387" y="5220"/>
                      <a:pt x="6408" y="5253"/>
                      <a:pt x="6432" y="5280"/>
                    </a:cubicBezTo>
                    <a:cubicBezTo>
                      <a:pt x="6202" y="5272"/>
                      <a:pt x="6061" y="5070"/>
                      <a:pt x="5831" y="5058"/>
                    </a:cubicBezTo>
                    <a:lnTo>
                      <a:pt x="5831" y="5058"/>
                    </a:lnTo>
                    <a:cubicBezTo>
                      <a:pt x="5920" y="5161"/>
                      <a:pt x="6005" y="5265"/>
                      <a:pt x="6092" y="5368"/>
                    </a:cubicBezTo>
                    <a:cubicBezTo>
                      <a:pt x="6080" y="5379"/>
                      <a:pt x="6067" y="5391"/>
                      <a:pt x="6055" y="5401"/>
                    </a:cubicBezTo>
                    <a:cubicBezTo>
                      <a:pt x="5908" y="5257"/>
                      <a:pt x="5762" y="5113"/>
                      <a:pt x="5611" y="4966"/>
                    </a:cubicBezTo>
                    <a:cubicBezTo>
                      <a:pt x="5446" y="5119"/>
                      <a:pt x="5341" y="5302"/>
                      <a:pt x="5290" y="5509"/>
                    </a:cubicBezTo>
                    <a:cubicBezTo>
                      <a:pt x="5188" y="5919"/>
                      <a:pt x="5120" y="6335"/>
                      <a:pt x="5225" y="6756"/>
                    </a:cubicBezTo>
                    <a:cubicBezTo>
                      <a:pt x="5234" y="6794"/>
                      <a:pt x="5219" y="6837"/>
                      <a:pt x="5215" y="6878"/>
                    </a:cubicBezTo>
                    <a:cubicBezTo>
                      <a:pt x="5198" y="6878"/>
                      <a:pt x="5183" y="6876"/>
                      <a:pt x="5167" y="6876"/>
                    </a:cubicBezTo>
                    <a:cubicBezTo>
                      <a:pt x="5006" y="6419"/>
                      <a:pt x="5078" y="5952"/>
                      <a:pt x="5159" y="5472"/>
                    </a:cubicBezTo>
                    <a:cubicBezTo>
                      <a:pt x="4732" y="5352"/>
                      <a:pt x="4383" y="5115"/>
                      <a:pt x="4074" y="4806"/>
                    </a:cubicBezTo>
                    <a:lnTo>
                      <a:pt x="4074" y="4806"/>
                    </a:lnTo>
                    <a:cubicBezTo>
                      <a:pt x="4077" y="4831"/>
                      <a:pt x="4080" y="4858"/>
                      <a:pt x="4083" y="4884"/>
                    </a:cubicBezTo>
                    <a:cubicBezTo>
                      <a:pt x="4139" y="5190"/>
                      <a:pt x="4191" y="5499"/>
                      <a:pt x="4251" y="5805"/>
                    </a:cubicBezTo>
                    <a:cubicBezTo>
                      <a:pt x="4284" y="5980"/>
                      <a:pt x="4251" y="6129"/>
                      <a:pt x="4103" y="6240"/>
                    </a:cubicBezTo>
                    <a:cubicBezTo>
                      <a:pt x="3989" y="6324"/>
                      <a:pt x="3878" y="6417"/>
                      <a:pt x="3753" y="6485"/>
                    </a:cubicBezTo>
                    <a:cubicBezTo>
                      <a:pt x="3682" y="6523"/>
                      <a:pt x="3589" y="6541"/>
                      <a:pt x="3490" y="6541"/>
                    </a:cubicBezTo>
                    <a:cubicBezTo>
                      <a:pt x="3293" y="6541"/>
                      <a:pt x="3075" y="6472"/>
                      <a:pt x="2969" y="6365"/>
                    </a:cubicBezTo>
                    <a:cubicBezTo>
                      <a:pt x="2880" y="6271"/>
                      <a:pt x="2781" y="6189"/>
                      <a:pt x="2692" y="6096"/>
                    </a:cubicBezTo>
                    <a:cubicBezTo>
                      <a:pt x="2481" y="5875"/>
                      <a:pt x="2265" y="5661"/>
                      <a:pt x="2067" y="5428"/>
                    </a:cubicBezTo>
                    <a:cubicBezTo>
                      <a:pt x="1803" y="5119"/>
                      <a:pt x="1647" y="4747"/>
                      <a:pt x="1500" y="4373"/>
                    </a:cubicBezTo>
                    <a:cubicBezTo>
                      <a:pt x="1453" y="4255"/>
                      <a:pt x="1381" y="4169"/>
                      <a:pt x="1279" y="4091"/>
                    </a:cubicBezTo>
                    <a:cubicBezTo>
                      <a:pt x="1144" y="3989"/>
                      <a:pt x="1030" y="3860"/>
                      <a:pt x="913" y="3739"/>
                    </a:cubicBezTo>
                    <a:cubicBezTo>
                      <a:pt x="890" y="3716"/>
                      <a:pt x="893" y="3673"/>
                      <a:pt x="872" y="3590"/>
                    </a:cubicBezTo>
                    <a:lnTo>
                      <a:pt x="872" y="3590"/>
                    </a:lnTo>
                    <a:cubicBezTo>
                      <a:pt x="1016" y="3718"/>
                      <a:pt x="1123" y="3811"/>
                      <a:pt x="1230" y="3904"/>
                    </a:cubicBezTo>
                    <a:cubicBezTo>
                      <a:pt x="1242" y="3895"/>
                      <a:pt x="1255" y="3884"/>
                      <a:pt x="1267" y="3875"/>
                    </a:cubicBezTo>
                    <a:cubicBezTo>
                      <a:pt x="1228" y="3769"/>
                      <a:pt x="1191" y="3662"/>
                      <a:pt x="1151" y="3557"/>
                    </a:cubicBezTo>
                    <a:cubicBezTo>
                      <a:pt x="1114" y="3455"/>
                      <a:pt x="1075" y="3353"/>
                      <a:pt x="1037" y="3251"/>
                    </a:cubicBezTo>
                    <a:cubicBezTo>
                      <a:pt x="1000" y="3152"/>
                      <a:pt x="935" y="3058"/>
                      <a:pt x="982" y="2941"/>
                    </a:cubicBezTo>
                    <a:lnTo>
                      <a:pt x="982" y="2941"/>
                    </a:lnTo>
                    <a:cubicBezTo>
                      <a:pt x="1030" y="2995"/>
                      <a:pt x="1058" y="3053"/>
                      <a:pt x="1085" y="3115"/>
                    </a:cubicBezTo>
                    <a:cubicBezTo>
                      <a:pt x="1281" y="3578"/>
                      <a:pt x="1483" y="4037"/>
                      <a:pt x="1668" y="4505"/>
                    </a:cubicBezTo>
                    <a:cubicBezTo>
                      <a:pt x="1965" y="5269"/>
                      <a:pt x="2488" y="5841"/>
                      <a:pt x="3147" y="6306"/>
                    </a:cubicBezTo>
                    <a:cubicBezTo>
                      <a:pt x="3252" y="6381"/>
                      <a:pt x="3365" y="6423"/>
                      <a:pt x="3488" y="6423"/>
                    </a:cubicBezTo>
                    <a:cubicBezTo>
                      <a:pt x="3508" y="6423"/>
                      <a:pt x="3529" y="6422"/>
                      <a:pt x="3549" y="6420"/>
                    </a:cubicBezTo>
                    <a:cubicBezTo>
                      <a:pt x="3798" y="6393"/>
                      <a:pt x="3963" y="6231"/>
                      <a:pt x="4110" y="6049"/>
                    </a:cubicBezTo>
                    <a:cubicBezTo>
                      <a:pt x="4140" y="6013"/>
                      <a:pt x="4140" y="5944"/>
                      <a:pt x="4136" y="5893"/>
                    </a:cubicBezTo>
                    <a:cubicBezTo>
                      <a:pt x="4064" y="5271"/>
                      <a:pt x="3933" y="4663"/>
                      <a:pt x="3677" y="4084"/>
                    </a:cubicBezTo>
                    <a:cubicBezTo>
                      <a:pt x="3381" y="3416"/>
                      <a:pt x="3006" y="2795"/>
                      <a:pt x="2641" y="2165"/>
                    </a:cubicBezTo>
                    <a:cubicBezTo>
                      <a:pt x="2511" y="1937"/>
                      <a:pt x="2346" y="1743"/>
                      <a:pt x="2143" y="1578"/>
                    </a:cubicBezTo>
                    <a:cubicBezTo>
                      <a:pt x="1917" y="1392"/>
                      <a:pt x="1655" y="1301"/>
                      <a:pt x="1389" y="1301"/>
                    </a:cubicBezTo>
                    <a:cubicBezTo>
                      <a:pt x="1288" y="1301"/>
                      <a:pt x="1187" y="1314"/>
                      <a:pt x="1087" y="1340"/>
                    </a:cubicBezTo>
                    <a:cubicBezTo>
                      <a:pt x="616" y="1463"/>
                      <a:pt x="260" y="1776"/>
                      <a:pt x="100" y="2261"/>
                    </a:cubicBezTo>
                    <a:cubicBezTo>
                      <a:pt x="1" y="2558"/>
                      <a:pt x="5" y="2866"/>
                      <a:pt x="34" y="3170"/>
                    </a:cubicBezTo>
                    <a:cubicBezTo>
                      <a:pt x="121" y="4075"/>
                      <a:pt x="218" y="4981"/>
                      <a:pt x="311" y="5884"/>
                    </a:cubicBezTo>
                    <a:cubicBezTo>
                      <a:pt x="358" y="6335"/>
                      <a:pt x="449" y="6770"/>
                      <a:pt x="640" y="7182"/>
                    </a:cubicBezTo>
                    <a:cubicBezTo>
                      <a:pt x="790" y="7503"/>
                      <a:pt x="938" y="7824"/>
                      <a:pt x="1069" y="8152"/>
                    </a:cubicBezTo>
                    <a:cubicBezTo>
                      <a:pt x="1198" y="8474"/>
                      <a:pt x="1389" y="8750"/>
                      <a:pt x="1639" y="8986"/>
                    </a:cubicBezTo>
                    <a:cubicBezTo>
                      <a:pt x="1783" y="9122"/>
                      <a:pt x="1933" y="9250"/>
                      <a:pt x="2079" y="9383"/>
                    </a:cubicBezTo>
                    <a:cubicBezTo>
                      <a:pt x="2128" y="9428"/>
                      <a:pt x="2205" y="9464"/>
                      <a:pt x="2163" y="9562"/>
                    </a:cubicBezTo>
                    <a:cubicBezTo>
                      <a:pt x="1930" y="9475"/>
                      <a:pt x="1789" y="9251"/>
                      <a:pt x="1567" y="9179"/>
                    </a:cubicBezTo>
                    <a:lnTo>
                      <a:pt x="1567" y="9179"/>
                    </a:lnTo>
                    <a:cubicBezTo>
                      <a:pt x="1567" y="9395"/>
                      <a:pt x="1561" y="9599"/>
                      <a:pt x="1569" y="9802"/>
                    </a:cubicBezTo>
                    <a:cubicBezTo>
                      <a:pt x="1588" y="10263"/>
                      <a:pt x="1612" y="10725"/>
                      <a:pt x="1638" y="11187"/>
                    </a:cubicBezTo>
                    <a:cubicBezTo>
                      <a:pt x="1681" y="11975"/>
                      <a:pt x="1728" y="12762"/>
                      <a:pt x="1776" y="13550"/>
                    </a:cubicBezTo>
                    <a:cubicBezTo>
                      <a:pt x="1794" y="13861"/>
                      <a:pt x="1812" y="14173"/>
                      <a:pt x="1837" y="14485"/>
                    </a:cubicBezTo>
                    <a:cubicBezTo>
                      <a:pt x="1840" y="14533"/>
                      <a:pt x="1867" y="14596"/>
                      <a:pt x="1903" y="14618"/>
                    </a:cubicBezTo>
                    <a:cubicBezTo>
                      <a:pt x="2158" y="14773"/>
                      <a:pt x="2409" y="14945"/>
                      <a:pt x="2712" y="14996"/>
                    </a:cubicBezTo>
                    <a:cubicBezTo>
                      <a:pt x="2960" y="15037"/>
                      <a:pt x="3207" y="15090"/>
                      <a:pt x="3456" y="15102"/>
                    </a:cubicBezTo>
                    <a:cubicBezTo>
                      <a:pt x="3782" y="15119"/>
                      <a:pt x="4111" y="15139"/>
                      <a:pt x="4438" y="15139"/>
                    </a:cubicBezTo>
                    <a:cubicBezTo>
                      <a:pt x="4573" y="15139"/>
                      <a:pt x="4707" y="15136"/>
                      <a:pt x="4841" y="15127"/>
                    </a:cubicBezTo>
                    <a:cubicBezTo>
                      <a:pt x="5495" y="15087"/>
                      <a:pt x="6133" y="14939"/>
                      <a:pt x="6745" y="14704"/>
                    </a:cubicBezTo>
                    <a:cubicBezTo>
                      <a:pt x="6952" y="14623"/>
                      <a:pt x="7143" y="14498"/>
                      <a:pt x="7336" y="14387"/>
                    </a:cubicBezTo>
                    <a:cubicBezTo>
                      <a:pt x="7438" y="14329"/>
                      <a:pt x="7473" y="14233"/>
                      <a:pt x="7468" y="14110"/>
                    </a:cubicBezTo>
                    <a:cubicBezTo>
                      <a:pt x="7423" y="13112"/>
                      <a:pt x="7375" y="12113"/>
                      <a:pt x="7393" y="11113"/>
                    </a:cubicBezTo>
                    <a:cubicBezTo>
                      <a:pt x="7395" y="11038"/>
                      <a:pt x="7387" y="10963"/>
                      <a:pt x="7386" y="10888"/>
                    </a:cubicBezTo>
                    <a:cubicBezTo>
                      <a:pt x="7375" y="10420"/>
                      <a:pt x="7368" y="9951"/>
                      <a:pt x="7357" y="9481"/>
                    </a:cubicBezTo>
                    <a:cubicBezTo>
                      <a:pt x="7356" y="9406"/>
                      <a:pt x="7377" y="9356"/>
                      <a:pt x="7453" y="9323"/>
                    </a:cubicBezTo>
                    <a:cubicBezTo>
                      <a:pt x="7716" y="9212"/>
                      <a:pt x="7894" y="9005"/>
                      <a:pt x="8028" y="8765"/>
                    </a:cubicBezTo>
                    <a:cubicBezTo>
                      <a:pt x="8399" y="8099"/>
                      <a:pt x="8753" y="7425"/>
                      <a:pt x="8913" y="6671"/>
                    </a:cubicBezTo>
                    <a:cubicBezTo>
                      <a:pt x="8964" y="6431"/>
                      <a:pt x="9021" y="6192"/>
                      <a:pt x="9089" y="5958"/>
                    </a:cubicBezTo>
                    <a:cubicBezTo>
                      <a:pt x="9149" y="5755"/>
                      <a:pt x="9120" y="5574"/>
                      <a:pt x="9021" y="5389"/>
                    </a:cubicBezTo>
                    <a:cubicBezTo>
                      <a:pt x="8706" y="4810"/>
                      <a:pt x="8318" y="4286"/>
                      <a:pt x="7819" y="3857"/>
                    </a:cubicBezTo>
                    <a:cubicBezTo>
                      <a:pt x="7000" y="3149"/>
                      <a:pt x="6283" y="2354"/>
                      <a:pt x="5693" y="1448"/>
                    </a:cubicBezTo>
                    <a:cubicBezTo>
                      <a:pt x="5416" y="1024"/>
                      <a:pt x="5084" y="648"/>
                      <a:pt x="4766" y="259"/>
                    </a:cubicBezTo>
                    <a:cubicBezTo>
                      <a:pt x="4631" y="93"/>
                      <a:pt x="4454" y="4"/>
                      <a:pt x="4235" y="1"/>
                    </a:cubicBezTo>
                    <a:cubicBezTo>
                      <a:pt x="4227" y="1"/>
                      <a:pt x="4219" y="1"/>
                      <a:pt x="4211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528;p43">
                <a:extLst>
                  <a:ext uri="{FF2B5EF4-FFF2-40B4-BE49-F238E27FC236}">
                    <a16:creationId xmlns:a16="http://schemas.microsoft.com/office/drawing/2014/main" id="{3BA77E75-8424-608F-2DA9-31257677EF15}"/>
                  </a:ext>
                </a:extLst>
              </p:cNvPr>
              <p:cNvSpPr/>
              <p:nvPr/>
            </p:nvSpPr>
            <p:spPr>
              <a:xfrm>
                <a:off x="5010725" y="1392950"/>
                <a:ext cx="3467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852" extrusionOk="0">
                    <a:moveTo>
                      <a:pt x="374" y="1"/>
                    </a:moveTo>
                    <a:cubicBezTo>
                      <a:pt x="356" y="113"/>
                      <a:pt x="339" y="193"/>
                      <a:pt x="330" y="272"/>
                    </a:cubicBezTo>
                    <a:cubicBezTo>
                      <a:pt x="234" y="1095"/>
                      <a:pt x="141" y="1917"/>
                      <a:pt x="45" y="2739"/>
                    </a:cubicBezTo>
                    <a:cubicBezTo>
                      <a:pt x="3" y="3086"/>
                      <a:pt x="0" y="3086"/>
                      <a:pt x="233" y="3354"/>
                    </a:cubicBezTo>
                    <a:cubicBezTo>
                      <a:pt x="249" y="3374"/>
                      <a:pt x="267" y="3396"/>
                      <a:pt x="284" y="3417"/>
                    </a:cubicBezTo>
                    <a:cubicBezTo>
                      <a:pt x="593" y="3837"/>
                      <a:pt x="903" y="4259"/>
                      <a:pt x="1212" y="4681"/>
                    </a:cubicBezTo>
                    <a:cubicBezTo>
                      <a:pt x="1254" y="4738"/>
                      <a:pt x="1298" y="4795"/>
                      <a:pt x="1341" y="4852"/>
                    </a:cubicBezTo>
                    <a:cubicBezTo>
                      <a:pt x="1356" y="4846"/>
                      <a:pt x="1371" y="4841"/>
                      <a:pt x="1386" y="4835"/>
                    </a:cubicBezTo>
                    <a:cubicBezTo>
                      <a:pt x="1380" y="4759"/>
                      <a:pt x="1376" y="4681"/>
                      <a:pt x="1367" y="4603"/>
                    </a:cubicBezTo>
                    <a:cubicBezTo>
                      <a:pt x="1289" y="3977"/>
                      <a:pt x="1211" y="3353"/>
                      <a:pt x="1134" y="2727"/>
                    </a:cubicBezTo>
                    <a:cubicBezTo>
                      <a:pt x="1025" y="1831"/>
                      <a:pt x="762" y="976"/>
                      <a:pt x="461" y="131"/>
                    </a:cubicBezTo>
                    <a:cubicBezTo>
                      <a:pt x="447" y="92"/>
                      <a:pt x="414" y="61"/>
                      <a:pt x="374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29;p43">
                <a:extLst>
                  <a:ext uri="{FF2B5EF4-FFF2-40B4-BE49-F238E27FC236}">
                    <a16:creationId xmlns:a16="http://schemas.microsoft.com/office/drawing/2014/main" id="{6315E0F2-D9E7-3F20-3AB3-85D204B04623}"/>
                  </a:ext>
                </a:extLst>
              </p:cNvPr>
              <p:cNvSpPr/>
              <p:nvPr/>
            </p:nvSpPr>
            <p:spPr>
              <a:xfrm>
                <a:off x="5012700" y="1316200"/>
                <a:ext cx="93800" cy="26457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0583" extrusionOk="0">
                    <a:moveTo>
                      <a:pt x="789" y="1"/>
                    </a:moveTo>
                    <a:cubicBezTo>
                      <a:pt x="689" y="1"/>
                      <a:pt x="589" y="37"/>
                      <a:pt x="479" y="115"/>
                    </a:cubicBezTo>
                    <a:cubicBezTo>
                      <a:pt x="313" y="232"/>
                      <a:pt x="182" y="384"/>
                      <a:pt x="130" y="580"/>
                    </a:cubicBezTo>
                    <a:cubicBezTo>
                      <a:pt x="82" y="762"/>
                      <a:pt x="46" y="952"/>
                      <a:pt x="34" y="1140"/>
                    </a:cubicBezTo>
                    <a:cubicBezTo>
                      <a:pt x="1" y="1677"/>
                      <a:pt x="115" y="2192"/>
                      <a:pt x="308" y="2693"/>
                    </a:cubicBezTo>
                    <a:cubicBezTo>
                      <a:pt x="452" y="3066"/>
                      <a:pt x="580" y="3446"/>
                      <a:pt x="707" y="3826"/>
                    </a:cubicBezTo>
                    <a:lnTo>
                      <a:pt x="709" y="3826"/>
                    </a:lnTo>
                    <a:cubicBezTo>
                      <a:pt x="946" y="4529"/>
                      <a:pt x="1114" y="5246"/>
                      <a:pt x="1190" y="5988"/>
                    </a:cubicBezTo>
                    <a:cubicBezTo>
                      <a:pt x="1261" y="6655"/>
                      <a:pt x="1351" y="7322"/>
                      <a:pt x="1435" y="7989"/>
                    </a:cubicBezTo>
                    <a:cubicBezTo>
                      <a:pt x="1450" y="8103"/>
                      <a:pt x="1470" y="8216"/>
                      <a:pt x="1557" y="8307"/>
                    </a:cubicBezTo>
                    <a:cubicBezTo>
                      <a:pt x="1866" y="8631"/>
                      <a:pt x="2163" y="8968"/>
                      <a:pt x="2481" y="9283"/>
                    </a:cubicBezTo>
                    <a:cubicBezTo>
                      <a:pt x="2883" y="9677"/>
                      <a:pt x="3341" y="10016"/>
                      <a:pt x="3654" y="10498"/>
                    </a:cubicBezTo>
                    <a:cubicBezTo>
                      <a:pt x="3669" y="10522"/>
                      <a:pt x="3699" y="10539"/>
                      <a:pt x="3749" y="10582"/>
                    </a:cubicBezTo>
                    <a:cubicBezTo>
                      <a:pt x="3749" y="10496"/>
                      <a:pt x="3752" y="10447"/>
                      <a:pt x="3749" y="10396"/>
                    </a:cubicBezTo>
                    <a:cubicBezTo>
                      <a:pt x="3726" y="10078"/>
                      <a:pt x="3695" y="9760"/>
                      <a:pt x="3680" y="9440"/>
                    </a:cubicBezTo>
                    <a:cubicBezTo>
                      <a:pt x="3630" y="8348"/>
                      <a:pt x="3593" y="7254"/>
                      <a:pt x="3537" y="6162"/>
                    </a:cubicBezTo>
                    <a:cubicBezTo>
                      <a:pt x="3522" y="5859"/>
                      <a:pt x="3503" y="5554"/>
                      <a:pt x="3390" y="5260"/>
                    </a:cubicBezTo>
                    <a:cubicBezTo>
                      <a:pt x="3275" y="4957"/>
                      <a:pt x="3179" y="4645"/>
                      <a:pt x="3093" y="4330"/>
                    </a:cubicBezTo>
                    <a:cubicBezTo>
                      <a:pt x="2814" y="3291"/>
                      <a:pt x="2472" y="2276"/>
                      <a:pt x="2019" y="1299"/>
                    </a:cubicBezTo>
                    <a:cubicBezTo>
                      <a:pt x="1807" y="846"/>
                      <a:pt x="1567" y="418"/>
                      <a:pt x="1133" y="129"/>
                    </a:cubicBezTo>
                    <a:cubicBezTo>
                      <a:pt x="1009" y="45"/>
                      <a:pt x="899" y="1"/>
                      <a:pt x="789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30;p43">
                <a:extLst>
                  <a:ext uri="{FF2B5EF4-FFF2-40B4-BE49-F238E27FC236}">
                    <a16:creationId xmlns:a16="http://schemas.microsoft.com/office/drawing/2014/main" id="{5419B37B-A63F-0198-0B42-4C4F2CE625AF}"/>
                  </a:ext>
                </a:extLst>
              </p:cNvPr>
              <p:cNvSpPr/>
              <p:nvPr/>
            </p:nvSpPr>
            <p:spPr>
              <a:xfrm>
                <a:off x="5041100" y="1308875"/>
                <a:ext cx="349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233" extrusionOk="0">
                    <a:moveTo>
                      <a:pt x="524" y="1"/>
                    </a:moveTo>
                    <a:cubicBezTo>
                      <a:pt x="334" y="1"/>
                      <a:pt x="140" y="88"/>
                      <a:pt x="0" y="262"/>
                    </a:cubicBezTo>
                    <a:cubicBezTo>
                      <a:pt x="68" y="324"/>
                      <a:pt x="132" y="395"/>
                      <a:pt x="207" y="447"/>
                    </a:cubicBezTo>
                    <a:cubicBezTo>
                      <a:pt x="440" y="612"/>
                      <a:pt x="619" y="819"/>
                      <a:pt x="745" y="1074"/>
                    </a:cubicBezTo>
                    <a:cubicBezTo>
                      <a:pt x="904" y="1397"/>
                      <a:pt x="1061" y="1719"/>
                      <a:pt x="1219" y="2042"/>
                    </a:cubicBezTo>
                    <a:cubicBezTo>
                      <a:pt x="1250" y="2105"/>
                      <a:pt x="1282" y="2170"/>
                      <a:pt x="1313" y="2233"/>
                    </a:cubicBezTo>
                    <a:cubicBezTo>
                      <a:pt x="1327" y="2230"/>
                      <a:pt x="1340" y="2225"/>
                      <a:pt x="1354" y="2222"/>
                    </a:cubicBezTo>
                    <a:cubicBezTo>
                      <a:pt x="1364" y="2116"/>
                      <a:pt x="1382" y="2010"/>
                      <a:pt x="1384" y="1904"/>
                    </a:cubicBezTo>
                    <a:cubicBezTo>
                      <a:pt x="1388" y="1665"/>
                      <a:pt x="1381" y="1428"/>
                      <a:pt x="1387" y="1191"/>
                    </a:cubicBezTo>
                    <a:cubicBezTo>
                      <a:pt x="1399" y="776"/>
                      <a:pt x="1241" y="441"/>
                      <a:pt x="940" y="163"/>
                    </a:cubicBezTo>
                    <a:cubicBezTo>
                      <a:pt x="822" y="55"/>
                      <a:pt x="674" y="1"/>
                      <a:pt x="524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31;p43">
                <a:extLst>
                  <a:ext uri="{FF2B5EF4-FFF2-40B4-BE49-F238E27FC236}">
                    <a16:creationId xmlns:a16="http://schemas.microsoft.com/office/drawing/2014/main" id="{6F037977-C663-496E-4C16-20E1EBB013BE}"/>
                  </a:ext>
                </a:extLst>
              </p:cNvPr>
              <p:cNvSpPr/>
              <p:nvPr/>
            </p:nvSpPr>
            <p:spPr>
              <a:xfrm>
                <a:off x="4886525" y="1305450"/>
                <a:ext cx="235200" cy="542800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21712" extrusionOk="0">
                    <a:moveTo>
                      <a:pt x="6707" y="138"/>
                    </a:moveTo>
                    <a:cubicBezTo>
                      <a:pt x="6857" y="138"/>
                      <a:pt x="7004" y="192"/>
                      <a:pt x="7121" y="300"/>
                    </a:cubicBezTo>
                    <a:cubicBezTo>
                      <a:pt x="7423" y="578"/>
                      <a:pt x="7582" y="913"/>
                      <a:pt x="7570" y="1328"/>
                    </a:cubicBezTo>
                    <a:cubicBezTo>
                      <a:pt x="7562" y="1565"/>
                      <a:pt x="7571" y="1802"/>
                      <a:pt x="7567" y="2041"/>
                    </a:cubicBezTo>
                    <a:cubicBezTo>
                      <a:pt x="7565" y="2146"/>
                      <a:pt x="7547" y="2253"/>
                      <a:pt x="7537" y="2359"/>
                    </a:cubicBezTo>
                    <a:cubicBezTo>
                      <a:pt x="7523" y="2362"/>
                      <a:pt x="7510" y="2367"/>
                      <a:pt x="7495" y="2370"/>
                    </a:cubicBezTo>
                    <a:cubicBezTo>
                      <a:pt x="7465" y="2307"/>
                      <a:pt x="7433" y="2242"/>
                      <a:pt x="7402" y="2179"/>
                    </a:cubicBezTo>
                    <a:cubicBezTo>
                      <a:pt x="7244" y="1856"/>
                      <a:pt x="7087" y="1534"/>
                      <a:pt x="6928" y="1211"/>
                    </a:cubicBezTo>
                    <a:cubicBezTo>
                      <a:pt x="6802" y="956"/>
                      <a:pt x="6623" y="749"/>
                      <a:pt x="6389" y="584"/>
                    </a:cubicBezTo>
                    <a:cubicBezTo>
                      <a:pt x="6314" y="532"/>
                      <a:pt x="6251" y="461"/>
                      <a:pt x="6183" y="399"/>
                    </a:cubicBezTo>
                    <a:cubicBezTo>
                      <a:pt x="6323" y="225"/>
                      <a:pt x="6517" y="138"/>
                      <a:pt x="6707" y="138"/>
                    </a:cubicBezTo>
                    <a:close/>
                    <a:moveTo>
                      <a:pt x="5342" y="3501"/>
                    </a:moveTo>
                    <a:cubicBezTo>
                      <a:pt x="5382" y="3561"/>
                      <a:pt x="5415" y="3592"/>
                      <a:pt x="5429" y="3631"/>
                    </a:cubicBezTo>
                    <a:cubicBezTo>
                      <a:pt x="5730" y="4476"/>
                      <a:pt x="5993" y="5331"/>
                      <a:pt x="6102" y="6227"/>
                    </a:cubicBezTo>
                    <a:cubicBezTo>
                      <a:pt x="6177" y="6853"/>
                      <a:pt x="6257" y="7477"/>
                      <a:pt x="6335" y="8103"/>
                    </a:cubicBezTo>
                    <a:cubicBezTo>
                      <a:pt x="6344" y="8181"/>
                      <a:pt x="6348" y="8259"/>
                      <a:pt x="6354" y="8335"/>
                    </a:cubicBezTo>
                    <a:cubicBezTo>
                      <a:pt x="6339" y="8341"/>
                      <a:pt x="6324" y="8346"/>
                      <a:pt x="6309" y="8352"/>
                    </a:cubicBezTo>
                    <a:cubicBezTo>
                      <a:pt x="6266" y="8295"/>
                      <a:pt x="6222" y="8238"/>
                      <a:pt x="6180" y="8181"/>
                    </a:cubicBezTo>
                    <a:cubicBezTo>
                      <a:pt x="5871" y="7759"/>
                      <a:pt x="5562" y="7337"/>
                      <a:pt x="5252" y="6917"/>
                    </a:cubicBezTo>
                    <a:cubicBezTo>
                      <a:pt x="5237" y="6895"/>
                      <a:pt x="5219" y="6874"/>
                      <a:pt x="5201" y="6854"/>
                    </a:cubicBezTo>
                    <a:cubicBezTo>
                      <a:pt x="4970" y="6586"/>
                      <a:pt x="4971" y="6586"/>
                      <a:pt x="5013" y="6239"/>
                    </a:cubicBezTo>
                    <a:cubicBezTo>
                      <a:pt x="5109" y="5417"/>
                      <a:pt x="5202" y="4595"/>
                      <a:pt x="5298" y="3772"/>
                    </a:cubicBezTo>
                    <a:cubicBezTo>
                      <a:pt x="5307" y="3693"/>
                      <a:pt x="5324" y="3615"/>
                      <a:pt x="5342" y="3501"/>
                    </a:cubicBezTo>
                    <a:close/>
                    <a:moveTo>
                      <a:pt x="5836" y="431"/>
                    </a:moveTo>
                    <a:cubicBezTo>
                      <a:pt x="5946" y="431"/>
                      <a:pt x="6056" y="475"/>
                      <a:pt x="6180" y="559"/>
                    </a:cubicBezTo>
                    <a:cubicBezTo>
                      <a:pt x="6614" y="848"/>
                      <a:pt x="6854" y="1276"/>
                      <a:pt x="7066" y="1729"/>
                    </a:cubicBezTo>
                    <a:cubicBezTo>
                      <a:pt x="7519" y="2706"/>
                      <a:pt x="7861" y="3721"/>
                      <a:pt x="8140" y="4760"/>
                    </a:cubicBezTo>
                    <a:cubicBezTo>
                      <a:pt x="8226" y="5073"/>
                      <a:pt x="8322" y="5387"/>
                      <a:pt x="8437" y="5690"/>
                    </a:cubicBezTo>
                    <a:cubicBezTo>
                      <a:pt x="8550" y="5983"/>
                      <a:pt x="8569" y="6289"/>
                      <a:pt x="8584" y="6592"/>
                    </a:cubicBezTo>
                    <a:cubicBezTo>
                      <a:pt x="8641" y="7684"/>
                      <a:pt x="8677" y="8776"/>
                      <a:pt x="8727" y="9870"/>
                    </a:cubicBezTo>
                    <a:cubicBezTo>
                      <a:pt x="8742" y="10190"/>
                      <a:pt x="8773" y="10508"/>
                      <a:pt x="8796" y="10826"/>
                    </a:cubicBezTo>
                    <a:cubicBezTo>
                      <a:pt x="8799" y="10877"/>
                      <a:pt x="8796" y="10926"/>
                      <a:pt x="8796" y="11012"/>
                    </a:cubicBezTo>
                    <a:cubicBezTo>
                      <a:pt x="8746" y="10969"/>
                      <a:pt x="8716" y="10952"/>
                      <a:pt x="8701" y="10928"/>
                    </a:cubicBezTo>
                    <a:cubicBezTo>
                      <a:pt x="8388" y="10446"/>
                      <a:pt x="7930" y="10107"/>
                      <a:pt x="7528" y="9713"/>
                    </a:cubicBezTo>
                    <a:cubicBezTo>
                      <a:pt x="7210" y="9398"/>
                      <a:pt x="6913" y="9061"/>
                      <a:pt x="6604" y="8737"/>
                    </a:cubicBezTo>
                    <a:cubicBezTo>
                      <a:pt x="6517" y="8646"/>
                      <a:pt x="6497" y="8532"/>
                      <a:pt x="6482" y="8418"/>
                    </a:cubicBezTo>
                    <a:cubicBezTo>
                      <a:pt x="6398" y="7752"/>
                      <a:pt x="6308" y="7085"/>
                      <a:pt x="6237" y="6418"/>
                    </a:cubicBezTo>
                    <a:cubicBezTo>
                      <a:pt x="6161" y="5676"/>
                      <a:pt x="5993" y="4959"/>
                      <a:pt x="5756" y="4254"/>
                    </a:cubicBezTo>
                    <a:cubicBezTo>
                      <a:pt x="5627" y="3876"/>
                      <a:pt x="5499" y="3495"/>
                      <a:pt x="5355" y="3121"/>
                    </a:cubicBezTo>
                    <a:cubicBezTo>
                      <a:pt x="5163" y="2620"/>
                      <a:pt x="5048" y="2107"/>
                      <a:pt x="5082" y="1568"/>
                    </a:cubicBezTo>
                    <a:lnTo>
                      <a:pt x="5082" y="1568"/>
                    </a:lnTo>
                    <a:lnTo>
                      <a:pt x="5082" y="1570"/>
                    </a:lnTo>
                    <a:cubicBezTo>
                      <a:pt x="5093" y="1382"/>
                      <a:pt x="5129" y="1192"/>
                      <a:pt x="5177" y="1010"/>
                    </a:cubicBezTo>
                    <a:cubicBezTo>
                      <a:pt x="5229" y="814"/>
                      <a:pt x="5360" y="662"/>
                      <a:pt x="5526" y="545"/>
                    </a:cubicBezTo>
                    <a:cubicBezTo>
                      <a:pt x="5636" y="467"/>
                      <a:pt x="5736" y="431"/>
                      <a:pt x="5836" y="431"/>
                    </a:cubicBezTo>
                    <a:close/>
                    <a:moveTo>
                      <a:pt x="3241" y="6002"/>
                    </a:moveTo>
                    <a:cubicBezTo>
                      <a:pt x="3492" y="6002"/>
                      <a:pt x="3741" y="6123"/>
                      <a:pt x="3880" y="6338"/>
                    </a:cubicBezTo>
                    <a:cubicBezTo>
                      <a:pt x="3924" y="6404"/>
                      <a:pt x="3925" y="6467"/>
                      <a:pt x="3909" y="6548"/>
                    </a:cubicBezTo>
                    <a:cubicBezTo>
                      <a:pt x="3732" y="7375"/>
                      <a:pt x="3787" y="8182"/>
                      <a:pt x="4134" y="8959"/>
                    </a:cubicBezTo>
                    <a:cubicBezTo>
                      <a:pt x="4363" y="9476"/>
                      <a:pt x="4645" y="9965"/>
                      <a:pt x="4985" y="10418"/>
                    </a:cubicBezTo>
                    <a:cubicBezTo>
                      <a:pt x="5135" y="10619"/>
                      <a:pt x="5313" y="10797"/>
                      <a:pt x="5478" y="10985"/>
                    </a:cubicBezTo>
                    <a:cubicBezTo>
                      <a:pt x="5540" y="11057"/>
                      <a:pt x="5603" y="11126"/>
                      <a:pt x="5672" y="11206"/>
                    </a:cubicBezTo>
                    <a:cubicBezTo>
                      <a:pt x="5555" y="11395"/>
                      <a:pt x="5456" y="11555"/>
                      <a:pt x="5354" y="11720"/>
                    </a:cubicBezTo>
                    <a:cubicBezTo>
                      <a:pt x="5321" y="11728"/>
                      <a:pt x="5290" y="11732"/>
                      <a:pt x="5259" y="11732"/>
                    </a:cubicBezTo>
                    <a:cubicBezTo>
                      <a:pt x="5145" y="11732"/>
                      <a:pt x="5042" y="11684"/>
                      <a:pt x="4944" y="11633"/>
                    </a:cubicBezTo>
                    <a:cubicBezTo>
                      <a:pt x="4528" y="11417"/>
                      <a:pt x="4206" y="11092"/>
                      <a:pt x="4006" y="10673"/>
                    </a:cubicBezTo>
                    <a:cubicBezTo>
                      <a:pt x="3750" y="10133"/>
                      <a:pt x="3499" y="9591"/>
                      <a:pt x="3189" y="9079"/>
                    </a:cubicBezTo>
                    <a:cubicBezTo>
                      <a:pt x="3040" y="8835"/>
                      <a:pt x="2941" y="8568"/>
                      <a:pt x="2866" y="8290"/>
                    </a:cubicBezTo>
                    <a:cubicBezTo>
                      <a:pt x="2777" y="7963"/>
                      <a:pt x="2657" y="7645"/>
                      <a:pt x="2617" y="7304"/>
                    </a:cubicBezTo>
                    <a:cubicBezTo>
                      <a:pt x="2612" y="7261"/>
                      <a:pt x="2593" y="7217"/>
                      <a:pt x="2575" y="7160"/>
                    </a:cubicBezTo>
                    <a:cubicBezTo>
                      <a:pt x="2497" y="7220"/>
                      <a:pt x="2519" y="7288"/>
                      <a:pt x="2533" y="7351"/>
                    </a:cubicBezTo>
                    <a:cubicBezTo>
                      <a:pt x="2588" y="7602"/>
                      <a:pt x="2647" y="7852"/>
                      <a:pt x="2704" y="8104"/>
                    </a:cubicBezTo>
                    <a:cubicBezTo>
                      <a:pt x="2714" y="8148"/>
                      <a:pt x="2723" y="8193"/>
                      <a:pt x="2707" y="8256"/>
                    </a:cubicBezTo>
                    <a:cubicBezTo>
                      <a:pt x="2570" y="8116"/>
                      <a:pt x="2420" y="7990"/>
                      <a:pt x="2303" y="7837"/>
                    </a:cubicBezTo>
                    <a:cubicBezTo>
                      <a:pt x="2248" y="7765"/>
                      <a:pt x="2243" y="7645"/>
                      <a:pt x="2237" y="7545"/>
                    </a:cubicBezTo>
                    <a:cubicBezTo>
                      <a:pt x="2225" y="7342"/>
                      <a:pt x="2222" y="7138"/>
                      <a:pt x="2228" y="6934"/>
                    </a:cubicBezTo>
                    <a:cubicBezTo>
                      <a:pt x="2236" y="6664"/>
                      <a:pt x="2317" y="6428"/>
                      <a:pt x="2578" y="6289"/>
                    </a:cubicBezTo>
                    <a:cubicBezTo>
                      <a:pt x="2684" y="6230"/>
                      <a:pt x="2780" y="6152"/>
                      <a:pt x="2887" y="6092"/>
                    </a:cubicBezTo>
                    <a:cubicBezTo>
                      <a:pt x="2997" y="6031"/>
                      <a:pt x="3119" y="6002"/>
                      <a:pt x="3241" y="6002"/>
                    </a:cubicBezTo>
                    <a:close/>
                    <a:moveTo>
                      <a:pt x="4337" y="6413"/>
                    </a:moveTo>
                    <a:cubicBezTo>
                      <a:pt x="4345" y="6413"/>
                      <a:pt x="4352" y="6413"/>
                      <a:pt x="4360" y="6413"/>
                    </a:cubicBezTo>
                    <a:cubicBezTo>
                      <a:pt x="4579" y="6416"/>
                      <a:pt x="4758" y="6505"/>
                      <a:pt x="4893" y="6671"/>
                    </a:cubicBezTo>
                    <a:cubicBezTo>
                      <a:pt x="5211" y="7060"/>
                      <a:pt x="5543" y="7436"/>
                      <a:pt x="5819" y="7860"/>
                    </a:cubicBezTo>
                    <a:cubicBezTo>
                      <a:pt x="6410" y="8766"/>
                      <a:pt x="7127" y="9561"/>
                      <a:pt x="7946" y="10269"/>
                    </a:cubicBezTo>
                    <a:cubicBezTo>
                      <a:pt x="8443" y="10698"/>
                      <a:pt x="8833" y="11222"/>
                      <a:pt x="9148" y="11801"/>
                    </a:cubicBezTo>
                    <a:cubicBezTo>
                      <a:pt x="9247" y="11984"/>
                      <a:pt x="9276" y="12167"/>
                      <a:pt x="9216" y="12370"/>
                    </a:cubicBezTo>
                    <a:cubicBezTo>
                      <a:pt x="9148" y="12604"/>
                      <a:pt x="9091" y="12843"/>
                      <a:pt x="9040" y="13083"/>
                    </a:cubicBezTo>
                    <a:cubicBezTo>
                      <a:pt x="8880" y="13837"/>
                      <a:pt x="8526" y="14511"/>
                      <a:pt x="8155" y="15177"/>
                    </a:cubicBezTo>
                    <a:cubicBezTo>
                      <a:pt x="8021" y="15417"/>
                      <a:pt x="7843" y="15624"/>
                      <a:pt x="7580" y="15735"/>
                    </a:cubicBezTo>
                    <a:cubicBezTo>
                      <a:pt x="7504" y="15768"/>
                      <a:pt x="7483" y="15818"/>
                      <a:pt x="7484" y="15893"/>
                    </a:cubicBezTo>
                    <a:cubicBezTo>
                      <a:pt x="7495" y="16363"/>
                      <a:pt x="7502" y="16832"/>
                      <a:pt x="7513" y="17300"/>
                    </a:cubicBezTo>
                    <a:cubicBezTo>
                      <a:pt x="7514" y="17375"/>
                      <a:pt x="7522" y="17450"/>
                      <a:pt x="7520" y="17525"/>
                    </a:cubicBezTo>
                    <a:cubicBezTo>
                      <a:pt x="7502" y="18525"/>
                      <a:pt x="7550" y="19524"/>
                      <a:pt x="7595" y="20522"/>
                    </a:cubicBezTo>
                    <a:cubicBezTo>
                      <a:pt x="7600" y="20645"/>
                      <a:pt x="7565" y="20741"/>
                      <a:pt x="7463" y="20799"/>
                    </a:cubicBezTo>
                    <a:cubicBezTo>
                      <a:pt x="7270" y="20910"/>
                      <a:pt x="7079" y="21035"/>
                      <a:pt x="6872" y="21116"/>
                    </a:cubicBezTo>
                    <a:cubicBezTo>
                      <a:pt x="6260" y="21351"/>
                      <a:pt x="5622" y="21499"/>
                      <a:pt x="4968" y="21539"/>
                    </a:cubicBezTo>
                    <a:cubicBezTo>
                      <a:pt x="4834" y="21548"/>
                      <a:pt x="4700" y="21551"/>
                      <a:pt x="4565" y="21551"/>
                    </a:cubicBezTo>
                    <a:cubicBezTo>
                      <a:pt x="4238" y="21551"/>
                      <a:pt x="3909" y="21531"/>
                      <a:pt x="3583" y="21514"/>
                    </a:cubicBezTo>
                    <a:cubicBezTo>
                      <a:pt x="3334" y="21502"/>
                      <a:pt x="3087" y="21449"/>
                      <a:pt x="2839" y="21408"/>
                    </a:cubicBezTo>
                    <a:cubicBezTo>
                      <a:pt x="2536" y="21357"/>
                      <a:pt x="2285" y="21185"/>
                      <a:pt x="2030" y="21030"/>
                    </a:cubicBezTo>
                    <a:cubicBezTo>
                      <a:pt x="1994" y="21009"/>
                      <a:pt x="1967" y="20945"/>
                      <a:pt x="1963" y="20897"/>
                    </a:cubicBezTo>
                    <a:cubicBezTo>
                      <a:pt x="1939" y="20585"/>
                      <a:pt x="1921" y="20274"/>
                      <a:pt x="1901" y="19962"/>
                    </a:cubicBezTo>
                    <a:cubicBezTo>
                      <a:pt x="1855" y="19174"/>
                      <a:pt x="1808" y="18387"/>
                      <a:pt x="1765" y="17599"/>
                    </a:cubicBezTo>
                    <a:cubicBezTo>
                      <a:pt x="1739" y="17137"/>
                      <a:pt x="1715" y="16675"/>
                      <a:pt x="1696" y="16214"/>
                    </a:cubicBezTo>
                    <a:cubicBezTo>
                      <a:pt x="1688" y="16011"/>
                      <a:pt x="1694" y="15807"/>
                      <a:pt x="1694" y="15591"/>
                    </a:cubicBezTo>
                    <a:lnTo>
                      <a:pt x="1694" y="15591"/>
                    </a:lnTo>
                    <a:cubicBezTo>
                      <a:pt x="1915" y="15663"/>
                      <a:pt x="2056" y="15887"/>
                      <a:pt x="2290" y="15974"/>
                    </a:cubicBezTo>
                    <a:cubicBezTo>
                      <a:pt x="2332" y="15876"/>
                      <a:pt x="2255" y="15840"/>
                      <a:pt x="2206" y="15795"/>
                    </a:cubicBezTo>
                    <a:cubicBezTo>
                      <a:pt x="2060" y="15662"/>
                      <a:pt x="1910" y="15534"/>
                      <a:pt x="1766" y="15398"/>
                    </a:cubicBezTo>
                    <a:cubicBezTo>
                      <a:pt x="1516" y="15162"/>
                      <a:pt x="1325" y="14886"/>
                      <a:pt x="1196" y="14564"/>
                    </a:cubicBezTo>
                    <a:cubicBezTo>
                      <a:pt x="1065" y="14236"/>
                      <a:pt x="915" y="13915"/>
                      <a:pt x="767" y="13594"/>
                    </a:cubicBezTo>
                    <a:cubicBezTo>
                      <a:pt x="576" y="13182"/>
                      <a:pt x="485" y="12747"/>
                      <a:pt x="438" y="12296"/>
                    </a:cubicBezTo>
                    <a:cubicBezTo>
                      <a:pt x="345" y="11393"/>
                      <a:pt x="248" y="10487"/>
                      <a:pt x="161" y="9582"/>
                    </a:cubicBezTo>
                    <a:cubicBezTo>
                      <a:pt x="132" y="9278"/>
                      <a:pt x="126" y="8970"/>
                      <a:pt x="225" y="8673"/>
                    </a:cubicBezTo>
                    <a:cubicBezTo>
                      <a:pt x="387" y="8188"/>
                      <a:pt x="743" y="7875"/>
                      <a:pt x="1214" y="7752"/>
                    </a:cubicBezTo>
                    <a:cubicBezTo>
                      <a:pt x="1314" y="7726"/>
                      <a:pt x="1415" y="7713"/>
                      <a:pt x="1515" y="7713"/>
                    </a:cubicBezTo>
                    <a:cubicBezTo>
                      <a:pt x="1781" y="7713"/>
                      <a:pt x="2044" y="7804"/>
                      <a:pt x="2270" y="7990"/>
                    </a:cubicBezTo>
                    <a:cubicBezTo>
                      <a:pt x="2473" y="8155"/>
                      <a:pt x="2638" y="8349"/>
                      <a:pt x="2768" y="8577"/>
                    </a:cubicBezTo>
                    <a:cubicBezTo>
                      <a:pt x="3133" y="9207"/>
                      <a:pt x="3508" y="9828"/>
                      <a:pt x="3804" y="10496"/>
                    </a:cubicBezTo>
                    <a:cubicBezTo>
                      <a:pt x="4060" y="11075"/>
                      <a:pt x="4191" y="11683"/>
                      <a:pt x="4261" y="12305"/>
                    </a:cubicBezTo>
                    <a:cubicBezTo>
                      <a:pt x="4267" y="12356"/>
                      <a:pt x="4266" y="12425"/>
                      <a:pt x="4237" y="12461"/>
                    </a:cubicBezTo>
                    <a:cubicBezTo>
                      <a:pt x="4090" y="12643"/>
                      <a:pt x="3925" y="12805"/>
                      <a:pt x="3676" y="12832"/>
                    </a:cubicBezTo>
                    <a:cubicBezTo>
                      <a:pt x="3656" y="12834"/>
                      <a:pt x="3635" y="12835"/>
                      <a:pt x="3615" y="12835"/>
                    </a:cubicBezTo>
                    <a:cubicBezTo>
                      <a:pt x="3492" y="12835"/>
                      <a:pt x="3379" y="12793"/>
                      <a:pt x="3274" y="12718"/>
                    </a:cubicBezTo>
                    <a:cubicBezTo>
                      <a:pt x="2615" y="12253"/>
                      <a:pt x="2092" y="11681"/>
                      <a:pt x="1793" y="10917"/>
                    </a:cubicBezTo>
                    <a:cubicBezTo>
                      <a:pt x="1610" y="10449"/>
                      <a:pt x="1406" y="9990"/>
                      <a:pt x="1212" y="9527"/>
                    </a:cubicBezTo>
                    <a:cubicBezTo>
                      <a:pt x="1185" y="9465"/>
                      <a:pt x="1157" y="9407"/>
                      <a:pt x="1109" y="9353"/>
                    </a:cubicBezTo>
                    <a:lnTo>
                      <a:pt x="1109" y="9353"/>
                    </a:lnTo>
                    <a:cubicBezTo>
                      <a:pt x="1062" y="9470"/>
                      <a:pt x="1127" y="9564"/>
                      <a:pt x="1164" y="9663"/>
                    </a:cubicBezTo>
                    <a:cubicBezTo>
                      <a:pt x="1202" y="9765"/>
                      <a:pt x="1241" y="9867"/>
                      <a:pt x="1278" y="9969"/>
                    </a:cubicBezTo>
                    <a:cubicBezTo>
                      <a:pt x="1318" y="10074"/>
                      <a:pt x="1355" y="10181"/>
                      <a:pt x="1394" y="10287"/>
                    </a:cubicBezTo>
                    <a:cubicBezTo>
                      <a:pt x="1382" y="10296"/>
                      <a:pt x="1369" y="10307"/>
                      <a:pt x="1357" y="10316"/>
                    </a:cubicBezTo>
                    <a:cubicBezTo>
                      <a:pt x="1250" y="10223"/>
                      <a:pt x="1143" y="10130"/>
                      <a:pt x="999" y="10002"/>
                    </a:cubicBezTo>
                    <a:lnTo>
                      <a:pt x="999" y="10002"/>
                    </a:lnTo>
                    <a:cubicBezTo>
                      <a:pt x="1019" y="10085"/>
                      <a:pt x="1017" y="10128"/>
                      <a:pt x="1038" y="10151"/>
                    </a:cubicBezTo>
                    <a:cubicBezTo>
                      <a:pt x="1157" y="10272"/>
                      <a:pt x="1271" y="10401"/>
                      <a:pt x="1405" y="10503"/>
                    </a:cubicBezTo>
                    <a:cubicBezTo>
                      <a:pt x="1508" y="10581"/>
                      <a:pt x="1580" y="10667"/>
                      <a:pt x="1627" y="10785"/>
                    </a:cubicBezTo>
                    <a:cubicBezTo>
                      <a:pt x="1774" y="11159"/>
                      <a:pt x="1930" y="11531"/>
                      <a:pt x="2194" y="11840"/>
                    </a:cubicBezTo>
                    <a:cubicBezTo>
                      <a:pt x="2392" y="12073"/>
                      <a:pt x="2608" y="12287"/>
                      <a:pt x="2819" y="12508"/>
                    </a:cubicBezTo>
                    <a:cubicBezTo>
                      <a:pt x="2908" y="12601"/>
                      <a:pt x="3007" y="12683"/>
                      <a:pt x="3096" y="12777"/>
                    </a:cubicBezTo>
                    <a:cubicBezTo>
                      <a:pt x="3202" y="12884"/>
                      <a:pt x="3420" y="12953"/>
                      <a:pt x="3617" y="12953"/>
                    </a:cubicBezTo>
                    <a:cubicBezTo>
                      <a:pt x="3716" y="12953"/>
                      <a:pt x="3809" y="12935"/>
                      <a:pt x="3880" y="12897"/>
                    </a:cubicBezTo>
                    <a:cubicBezTo>
                      <a:pt x="4005" y="12829"/>
                      <a:pt x="4116" y="12736"/>
                      <a:pt x="4230" y="12652"/>
                    </a:cubicBezTo>
                    <a:cubicBezTo>
                      <a:pt x="4378" y="12541"/>
                      <a:pt x="4411" y="12392"/>
                      <a:pt x="4377" y="12217"/>
                    </a:cubicBezTo>
                    <a:cubicBezTo>
                      <a:pt x="4318" y="11911"/>
                      <a:pt x="4266" y="11602"/>
                      <a:pt x="4210" y="11296"/>
                    </a:cubicBezTo>
                    <a:cubicBezTo>
                      <a:pt x="4206" y="11269"/>
                      <a:pt x="4204" y="11243"/>
                      <a:pt x="4201" y="11218"/>
                    </a:cubicBezTo>
                    <a:lnTo>
                      <a:pt x="4201" y="11218"/>
                    </a:lnTo>
                    <a:cubicBezTo>
                      <a:pt x="4510" y="11527"/>
                      <a:pt x="4859" y="11764"/>
                      <a:pt x="5286" y="11884"/>
                    </a:cubicBezTo>
                    <a:cubicBezTo>
                      <a:pt x="5204" y="12364"/>
                      <a:pt x="5132" y="12831"/>
                      <a:pt x="5294" y="13288"/>
                    </a:cubicBezTo>
                    <a:cubicBezTo>
                      <a:pt x="5309" y="13288"/>
                      <a:pt x="5325" y="13290"/>
                      <a:pt x="5342" y="13290"/>
                    </a:cubicBezTo>
                    <a:cubicBezTo>
                      <a:pt x="5345" y="13249"/>
                      <a:pt x="5361" y="13206"/>
                      <a:pt x="5352" y="13168"/>
                    </a:cubicBezTo>
                    <a:cubicBezTo>
                      <a:pt x="5247" y="12745"/>
                      <a:pt x="5315" y="12331"/>
                      <a:pt x="5417" y="11920"/>
                    </a:cubicBezTo>
                    <a:cubicBezTo>
                      <a:pt x="5468" y="11713"/>
                      <a:pt x="5571" y="11531"/>
                      <a:pt x="5738" y="11378"/>
                    </a:cubicBezTo>
                    <a:cubicBezTo>
                      <a:pt x="5889" y="11525"/>
                      <a:pt x="6035" y="11669"/>
                      <a:pt x="6182" y="11813"/>
                    </a:cubicBezTo>
                    <a:cubicBezTo>
                      <a:pt x="6194" y="11801"/>
                      <a:pt x="6207" y="11791"/>
                      <a:pt x="6219" y="11780"/>
                    </a:cubicBezTo>
                    <a:cubicBezTo>
                      <a:pt x="6132" y="11677"/>
                      <a:pt x="6045" y="11573"/>
                      <a:pt x="5958" y="11470"/>
                    </a:cubicBezTo>
                    <a:lnTo>
                      <a:pt x="5958" y="11470"/>
                    </a:lnTo>
                    <a:cubicBezTo>
                      <a:pt x="6188" y="11482"/>
                      <a:pt x="6329" y="11684"/>
                      <a:pt x="6559" y="11692"/>
                    </a:cubicBezTo>
                    <a:cubicBezTo>
                      <a:pt x="6535" y="11663"/>
                      <a:pt x="6514" y="11632"/>
                      <a:pt x="6484" y="11611"/>
                    </a:cubicBezTo>
                    <a:cubicBezTo>
                      <a:pt x="6384" y="11539"/>
                      <a:pt x="6284" y="11468"/>
                      <a:pt x="6182" y="11401"/>
                    </a:cubicBezTo>
                    <a:cubicBezTo>
                      <a:pt x="5588" y="11017"/>
                      <a:pt x="5126" y="10505"/>
                      <a:pt x="4779" y="9891"/>
                    </a:cubicBezTo>
                    <a:cubicBezTo>
                      <a:pt x="4585" y="9549"/>
                      <a:pt x="4413" y="9195"/>
                      <a:pt x="4224" y="8850"/>
                    </a:cubicBezTo>
                    <a:cubicBezTo>
                      <a:pt x="4045" y="8526"/>
                      <a:pt x="3996" y="8167"/>
                      <a:pt x="3949" y="7812"/>
                    </a:cubicBezTo>
                    <a:cubicBezTo>
                      <a:pt x="3903" y="7446"/>
                      <a:pt x="3939" y="7078"/>
                      <a:pt x="3988" y="6715"/>
                    </a:cubicBezTo>
                    <a:cubicBezTo>
                      <a:pt x="4019" y="6480"/>
                      <a:pt x="4108" y="6413"/>
                      <a:pt x="4337" y="6413"/>
                    </a:cubicBezTo>
                    <a:close/>
                    <a:moveTo>
                      <a:pt x="6744" y="1"/>
                    </a:moveTo>
                    <a:cubicBezTo>
                      <a:pt x="6651" y="1"/>
                      <a:pt x="6556" y="21"/>
                      <a:pt x="6456" y="59"/>
                    </a:cubicBezTo>
                    <a:cubicBezTo>
                      <a:pt x="6381" y="89"/>
                      <a:pt x="6303" y="125"/>
                      <a:pt x="6245" y="179"/>
                    </a:cubicBezTo>
                    <a:cubicBezTo>
                      <a:pt x="6143" y="271"/>
                      <a:pt x="6034" y="308"/>
                      <a:pt x="5905" y="308"/>
                    </a:cubicBezTo>
                    <a:cubicBezTo>
                      <a:pt x="5883" y="308"/>
                      <a:pt x="5859" y="307"/>
                      <a:pt x="5835" y="305"/>
                    </a:cubicBezTo>
                    <a:cubicBezTo>
                      <a:pt x="5817" y="303"/>
                      <a:pt x="5797" y="302"/>
                      <a:pt x="5777" y="302"/>
                    </a:cubicBezTo>
                    <a:cubicBezTo>
                      <a:pt x="5687" y="302"/>
                      <a:pt x="5587" y="320"/>
                      <a:pt x="5525" y="368"/>
                    </a:cubicBezTo>
                    <a:cubicBezTo>
                      <a:pt x="5294" y="547"/>
                      <a:pt x="5091" y="754"/>
                      <a:pt x="5024" y="1063"/>
                    </a:cubicBezTo>
                    <a:cubicBezTo>
                      <a:pt x="4886" y="1693"/>
                      <a:pt x="4958" y="2307"/>
                      <a:pt x="5162" y="2908"/>
                    </a:cubicBezTo>
                    <a:cubicBezTo>
                      <a:pt x="5207" y="3040"/>
                      <a:pt x="5234" y="3166"/>
                      <a:pt x="5219" y="3306"/>
                    </a:cubicBezTo>
                    <a:cubicBezTo>
                      <a:pt x="5114" y="4272"/>
                      <a:pt x="5013" y="5240"/>
                      <a:pt x="4908" y="6206"/>
                    </a:cubicBezTo>
                    <a:cubicBezTo>
                      <a:pt x="4899" y="6275"/>
                      <a:pt x="4869" y="6343"/>
                      <a:pt x="4850" y="6412"/>
                    </a:cubicBezTo>
                    <a:cubicBezTo>
                      <a:pt x="4735" y="6376"/>
                      <a:pt x="4647" y="6340"/>
                      <a:pt x="4555" y="6322"/>
                    </a:cubicBezTo>
                    <a:cubicBezTo>
                      <a:pt x="4484" y="6308"/>
                      <a:pt x="4411" y="6295"/>
                      <a:pt x="4339" y="6295"/>
                    </a:cubicBezTo>
                    <a:cubicBezTo>
                      <a:pt x="4316" y="6295"/>
                      <a:pt x="4294" y="6296"/>
                      <a:pt x="4272" y="6299"/>
                    </a:cubicBezTo>
                    <a:cubicBezTo>
                      <a:pt x="4247" y="6302"/>
                      <a:pt x="4224" y="6304"/>
                      <a:pt x="4201" y="6304"/>
                    </a:cubicBezTo>
                    <a:cubicBezTo>
                      <a:pt x="4076" y="6304"/>
                      <a:pt x="3981" y="6254"/>
                      <a:pt x="3880" y="6155"/>
                    </a:cubicBezTo>
                    <a:cubicBezTo>
                      <a:pt x="3690" y="5969"/>
                      <a:pt x="3484" y="5878"/>
                      <a:pt x="3269" y="5878"/>
                    </a:cubicBezTo>
                    <a:cubicBezTo>
                      <a:pt x="3095" y="5878"/>
                      <a:pt x="2914" y="5938"/>
                      <a:pt x="2729" y="6056"/>
                    </a:cubicBezTo>
                    <a:cubicBezTo>
                      <a:pt x="2638" y="6115"/>
                      <a:pt x="2552" y="6184"/>
                      <a:pt x="2459" y="6238"/>
                    </a:cubicBezTo>
                    <a:cubicBezTo>
                      <a:pt x="2300" y="6331"/>
                      <a:pt x="2207" y="6466"/>
                      <a:pt x="2171" y="6640"/>
                    </a:cubicBezTo>
                    <a:cubicBezTo>
                      <a:pt x="2147" y="6760"/>
                      <a:pt x="2128" y="6881"/>
                      <a:pt x="2123" y="7003"/>
                    </a:cubicBezTo>
                    <a:cubicBezTo>
                      <a:pt x="2119" y="7165"/>
                      <a:pt x="2132" y="7328"/>
                      <a:pt x="2135" y="7492"/>
                    </a:cubicBezTo>
                    <a:cubicBezTo>
                      <a:pt x="2137" y="7557"/>
                      <a:pt x="2129" y="7621"/>
                      <a:pt x="2128" y="7680"/>
                    </a:cubicBezTo>
                    <a:cubicBezTo>
                      <a:pt x="1925" y="7654"/>
                      <a:pt x="1747" y="7627"/>
                      <a:pt x="1567" y="7611"/>
                    </a:cubicBezTo>
                    <a:cubicBezTo>
                      <a:pt x="1534" y="7608"/>
                      <a:pt x="1500" y="7606"/>
                      <a:pt x="1467" y="7606"/>
                    </a:cubicBezTo>
                    <a:cubicBezTo>
                      <a:pt x="914" y="7606"/>
                      <a:pt x="333" y="8008"/>
                      <a:pt x="138" y="8526"/>
                    </a:cubicBezTo>
                    <a:cubicBezTo>
                      <a:pt x="0" y="8887"/>
                      <a:pt x="0" y="9255"/>
                      <a:pt x="39" y="9632"/>
                    </a:cubicBezTo>
                    <a:cubicBezTo>
                      <a:pt x="132" y="10523"/>
                      <a:pt x="222" y="11416"/>
                      <a:pt x="315" y="12308"/>
                    </a:cubicBezTo>
                    <a:cubicBezTo>
                      <a:pt x="353" y="12667"/>
                      <a:pt x="392" y="13027"/>
                      <a:pt x="534" y="13363"/>
                    </a:cubicBezTo>
                    <a:cubicBezTo>
                      <a:pt x="699" y="13750"/>
                      <a:pt x="858" y="14142"/>
                      <a:pt x="1037" y="14523"/>
                    </a:cubicBezTo>
                    <a:cubicBezTo>
                      <a:pt x="1164" y="14798"/>
                      <a:pt x="1260" y="15095"/>
                      <a:pt x="1495" y="15312"/>
                    </a:cubicBezTo>
                    <a:cubicBezTo>
                      <a:pt x="1531" y="15345"/>
                      <a:pt x="1535" y="15422"/>
                      <a:pt x="1538" y="15479"/>
                    </a:cubicBezTo>
                    <a:cubicBezTo>
                      <a:pt x="1550" y="15771"/>
                      <a:pt x="1552" y="16064"/>
                      <a:pt x="1567" y="16357"/>
                    </a:cubicBezTo>
                    <a:cubicBezTo>
                      <a:pt x="1607" y="17158"/>
                      <a:pt x="1652" y="17957"/>
                      <a:pt x="1696" y="18759"/>
                    </a:cubicBezTo>
                    <a:cubicBezTo>
                      <a:pt x="1736" y="19492"/>
                      <a:pt x="1777" y="20225"/>
                      <a:pt x="1814" y="20958"/>
                    </a:cubicBezTo>
                    <a:cubicBezTo>
                      <a:pt x="1819" y="21033"/>
                      <a:pt x="1841" y="21090"/>
                      <a:pt x="1904" y="21129"/>
                    </a:cubicBezTo>
                    <a:cubicBezTo>
                      <a:pt x="2191" y="21309"/>
                      <a:pt x="2473" y="21509"/>
                      <a:pt x="2818" y="21566"/>
                    </a:cubicBezTo>
                    <a:cubicBezTo>
                      <a:pt x="3118" y="21616"/>
                      <a:pt x="3420" y="21673"/>
                      <a:pt x="3724" y="21691"/>
                    </a:cubicBezTo>
                    <a:cubicBezTo>
                      <a:pt x="3952" y="21704"/>
                      <a:pt x="4179" y="21711"/>
                      <a:pt x="4406" y="21711"/>
                    </a:cubicBezTo>
                    <a:cubicBezTo>
                      <a:pt x="5069" y="21711"/>
                      <a:pt x="5727" y="21645"/>
                      <a:pt x="6372" y="21450"/>
                    </a:cubicBezTo>
                    <a:cubicBezTo>
                      <a:pt x="6761" y="21333"/>
                      <a:pt x="7156" y="21228"/>
                      <a:pt x="7495" y="20984"/>
                    </a:cubicBezTo>
                    <a:cubicBezTo>
                      <a:pt x="7663" y="20862"/>
                      <a:pt x="7781" y="20733"/>
                      <a:pt x="7745" y="20513"/>
                    </a:cubicBezTo>
                    <a:cubicBezTo>
                      <a:pt x="7738" y="20459"/>
                      <a:pt x="7738" y="20403"/>
                      <a:pt x="7735" y="20349"/>
                    </a:cubicBezTo>
                    <a:cubicBezTo>
                      <a:pt x="7712" y="19806"/>
                      <a:pt x="7679" y="19263"/>
                      <a:pt x="7667" y="18720"/>
                    </a:cubicBezTo>
                    <a:cubicBezTo>
                      <a:pt x="7645" y="17795"/>
                      <a:pt x="7633" y="16871"/>
                      <a:pt x="7618" y="15945"/>
                    </a:cubicBezTo>
                    <a:cubicBezTo>
                      <a:pt x="7616" y="15920"/>
                      <a:pt x="7627" y="15894"/>
                      <a:pt x="7633" y="15867"/>
                    </a:cubicBezTo>
                    <a:cubicBezTo>
                      <a:pt x="7850" y="15773"/>
                      <a:pt x="8057" y="15671"/>
                      <a:pt x="8137" y="15425"/>
                    </a:cubicBezTo>
                    <a:cubicBezTo>
                      <a:pt x="8143" y="15407"/>
                      <a:pt x="8162" y="15393"/>
                      <a:pt x="8171" y="15375"/>
                    </a:cubicBezTo>
                    <a:cubicBezTo>
                      <a:pt x="8410" y="14924"/>
                      <a:pt x="8692" y="14492"/>
                      <a:pt x="8871" y="14017"/>
                    </a:cubicBezTo>
                    <a:cubicBezTo>
                      <a:pt x="9082" y="13461"/>
                      <a:pt x="9207" y="12871"/>
                      <a:pt x="9357" y="12293"/>
                    </a:cubicBezTo>
                    <a:cubicBezTo>
                      <a:pt x="9408" y="12104"/>
                      <a:pt x="9376" y="11915"/>
                      <a:pt x="9271" y="11743"/>
                    </a:cubicBezTo>
                    <a:cubicBezTo>
                      <a:pt x="9205" y="11632"/>
                      <a:pt x="9132" y="11524"/>
                      <a:pt x="9081" y="11407"/>
                    </a:cubicBezTo>
                    <a:cubicBezTo>
                      <a:pt x="9022" y="11278"/>
                      <a:pt x="8962" y="11144"/>
                      <a:pt x="8941" y="11006"/>
                    </a:cubicBezTo>
                    <a:cubicBezTo>
                      <a:pt x="8905" y="10764"/>
                      <a:pt x="8887" y="10520"/>
                      <a:pt x="8877" y="10275"/>
                    </a:cubicBezTo>
                    <a:cubicBezTo>
                      <a:pt x="8847" y="9590"/>
                      <a:pt x="8830" y="8902"/>
                      <a:pt x="8799" y="8217"/>
                    </a:cubicBezTo>
                    <a:cubicBezTo>
                      <a:pt x="8769" y="7558"/>
                      <a:pt x="8731" y="6898"/>
                      <a:pt x="8683" y="6241"/>
                    </a:cubicBezTo>
                    <a:cubicBezTo>
                      <a:pt x="8670" y="6061"/>
                      <a:pt x="8617" y="5882"/>
                      <a:pt x="8565" y="5708"/>
                    </a:cubicBezTo>
                    <a:cubicBezTo>
                      <a:pt x="8463" y="5369"/>
                      <a:pt x="8343" y="5036"/>
                      <a:pt x="8239" y="4698"/>
                    </a:cubicBezTo>
                    <a:cubicBezTo>
                      <a:pt x="8138" y="4376"/>
                      <a:pt x="8054" y="4046"/>
                      <a:pt x="7954" y="3721"/>
                    </a:cubicBezTo>
                    <a:cubicBezTo>
                      <a:pt x="7868" y="3442"/>
                      <a:pt x="7765" y="3168"/>
                      <a:pt x="7678" y="2889"/>
                    </a:cubicBezTo>
                    <a:cubicBezTo>
                      <a:pt x="7648" y="2788"/>
                      <a:pt x="7624" y="2677"/>
                      <a:pt x="7628" y="2571"/>
                    </a:cubicBezTo>
                    <a:cubicBezTo>
                      <a:pt x="7643" y="2150"/>
                      <a:pt x="7679" y="1730"/>
                      <a:pt x="7691" y="1310"/>
                    </a:cubicBezTo>
                    <a:cubicBezTo>
                      <a:pt x="7705" y="869"/>
                      <a:pt x="7520" y="508"/>
                      <a:pt x="7208" y="204"/>
                    </a:cubicBezTo>
                    <a:cubicBezTo>
                      <a:pt x="7067" y="66"/>
                      <a:pt x="6911" y="1"/>
                      <a:pt x="6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32;p43">
                <a:extLst>
                  <a:ext uri="{FF2B5EF4-FFF2-40B4-BE49-F238E27FC236}">
                    <a16:creationId xmlns:a16="http://schemas.microsoft.com/office/drawing/2014/main" id="{AA833204-4687-0399-8D89-8ABB548A5F71}"/>
                  </a:ext>
                </a:extLst>
              </p:cNvPr>
              <p:cNvSpPr/>
              <p:nvPr/>
            </p:nvSpPr>
            <p:spPr>
              <a:xfrm>
                <a:off x="4952200" y="1689175"/>
                <a:ext cx="11147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938" extrusionOk="0">
                    <a:moveTo>
                      <a:pt x="2503" y="1"/>
                    </a:moveTo>
                    <a:cubicBezTo>
                      <a:pt x="2464" y="32"/>
                      <a:pt x="2421" y="59"/>
                      <a:pt x="2389" y="95"/>
                    </a:cubicBezTo>
                    <a:cubicBezTo>
                      <a:pt x="2295" y="202"/>
                      <a:pt x="2205" y="313"/>
                      <a:pt x="2111" y="421"/>
                    </a:cubicBezTo>
                    <a:cubicBezTo>
                      <a:pt x="2011" y="536"/>
                      <a:pt x="1886" y="611"/>
                      <a:pt x="1739" y="656"/>
                    </a:cubicBezTo>
                    <a:cubicBezTo>
                      <a:pt x="1441" y="748"/>
                      <a:pt x="1142" y="799"/>
                      <a:pt x="840" y="799"/>
                    </a:cubicBezTo>
                    <a:cubicBezTo>
                      <a:pt x="639" y="799"/>
                      <a:pt x="436" y="776"/>
                      <a:pt x="233" y="728"/>
                    </a:cubicBezTo>
                    <a:cubicBezTo>
                      <a:pt x="162" y="713"/>
                      <a:pt x="89" y="707"/>
                      <a:pt x="18" y="697"/>
                    </a:cubicBezTo>
                    <a:cubicBezTo>
                      <a:pt x="12" y="715"/>
                      <a:pt x="6" y="733"/>
                      <a:pt x="0" y="751"/>
                    </a:cubicBezTo>
                    <a:cubicBezTo>
                      <a:pt x="41" y="823"/>
                      <a:pt x="113" y="853"/>
                      <a:pt x="194" y="865"/>
                    </a:cubicBezTo>
                    <a:cubicBezTo>
                      <a:pt x="387" y="896"/>
                      <a:pt x="579" y="937"/>
                      <a:pt x="775" y="937"/>
                    </a:cubicBezTo>
                    <a:cubicBezTo>
                      <a:pt x="856" y="937"/>
                      <a:pt x="939" y="930"/>
                      <a:pt x="1022" y="912"/>
                    </a:cubicBezTo>
                    <a:cubicBezTo>
                      <a:pt x="1121" y="889"/>
                      <a:pt x="1223" y="882"/>
                      <a:pt x="1324" y="870"/>
                    </a:cubicBezTo>
                    <a:cubicBezTo>
                      <a:pt x="1658" y="827"/>
                      <a:pt x="1985" y="776"/>
                      <a:pt x="2218" y="493"/>
                    </a:cubicBezTo>
                    <a:cubicBezTo>
                      <a:pt x="2251" y="454"/>
                      <a:pt x="2287" y="439"/>
                      <a:pt x="2327" y="439"/>
                    </a:cubicBezTo>
                    <a:cubicBezTo>
                      <a:pt x="2356" y="439"/>
                      <a:pt x="2387" y="447"/>
                      <a:pt x="2421" y="460"/>
                    </a:cubicBezTo>
                    <a:cubicBezTo>
                      <a:pt x="2617" y="533"/>
                      <a:pt x="2818" y="596"/>
                      <a:pt x="3015" y="673"/>
                    </a:cubicBezTo>
                    <a:cubicBezTo>
                      <a:pt x="3204" y="746"/>
                      <a:pt x="3397" y="804"/>
                      <a:pt x="3599" y="804"/>
                    </a:cubicBezTo>
                    <a:cubicBezTo>
                      <a:pt x="3609" y="804"/>
                      <a:pt x="3619" y="804"/>
                      <a:pt x="3628" y="803"/>
                    </a:cubicBezTo>
                    <a:cubicBezTo>
                      <a:pt x="3872" y="796"/>
                      <a:pt x="4115" y="766"/>
                      <a:pt x="4358" y="740"/>
                    </a:cubicBezTo>
                    <a:cubicBezTo>
                      <a:pt x="4391" y="736"/>
                      <a:pt x="4421" y="706"/>
                      <a:pt x="4458" y="683"/>
                    </a:cubicBezTo>
                    <a:cubicBezTo>
                      <a:pt x="4390" y="631"/>
                      <a:pt x="4370" y="615"/>
                      <a:pt x="4333" y="615"/>
                    </a:cubicBezTo>
                    <a:cubicBezTo>
                      <a:pt x="4317" y="615"/>
                      <a:pt x="4298" y="618"/>
                      <a:pt x="4272" y="622"/>
                    </a:cubicBezTo>
                    <a:cubicBezTo>
                      <a:pt x="4099" y="648"/>
                      <a:pt x="3928" y="665"/>
                      <a:pt x="3758" y="665"/>
                    </a:cubicBezTo>
                    <a:cubicBezTo>
                      <a:pt x="3464" y="665"/>
                      <a:pt x="3176" y="614"/>
                      <a:pt x="2898" y="473"/>
                    </a:cubicBezTo>
                    <a:cubicBezTo>
                      <a:pt x="2833" y="440"/>
                      <a:pt x="2754" y="434"/>
                      <a:pt x="2683" y="412"/>
                    </a:cubicBezTo>
                    <a:cubicBezTo>
                      <a:pt x="2590" y="380"/>
                      <a:pt x="2499" y="344"/>
                      <a:pt x="2404" y="308"/>
                    </a:cubicBezTo>
                    <a:cubicBezTo>
                      <a:pt x="2458" y="200"/>
                      <a:pt x="2502" y="116"/>
                      <a:pt x="2544" y="32"/>
                    </a:cubicBezTo>
                    <a:cubicBezTo>
                      <a:pt x="2530" y="22"/>
                      <a:pt x="2517" y="11"/>
                      <a:pt x="2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621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1323242" y="724550"/>
            <a:ext cx="588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process</a:t>
            </a:r>
            <a:endParaRPr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112401-72DD-FD4A-DBF3-B659F4969112}"/>
              </a:ext>
            </a:extLst>
          </p:cNvPr>
          <p:cNvSpPr txBox="1"/>
          <p:nvPr/>
        </p:nvSpPr>
        <p:spPr>
          <a:xfrm>
            <a:off x="735692" y="1458605"/>
            <a:ext cx="3486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First version of transformer and </a:t>
            </a:r>
            <a:r>
              <a:rPr lang="fr-FR" sz="1600" b="1" dirty="0" err="1"/>
              <a:t>research</a:t>
            </a:r>
            <a:r>
              <a:rPr lang="fr-FR" sz="1600" b="1" dirty="0"/>
              <a:t> </a:t>
            </a:r>
          </a:p>
          <a:p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preprocessing</a:t>
            </a:r>
            <a:endParaRPr lang="fr-FR" dirty="0"/>
          </a:p>
          <a:p>
            <a:r>
              <a:rPr lang="fr-FR" dirty="0" err="1"/>
              <a:t>Embedding</a:t>
            </a:r>
            <a:endParaRPr lang="fr-FR" dirty="0"/>
          </a:p>
          <a:p>
            <a:r>
              <a:rPr lang="fr-FR" dirty="0" err="1"/>
              <a:t>Encoding</a:t>
            </a:r>
            <a:r>
              <a:rPr lang="fr-FR" dirty="0"/>
              <a:t> </a:t>
            </a:r>
          </a:p>
          <a:p>
            <a:r>
              <a:rPr lang="fr-FR" dirty="0" err="1"/>
              <a:t>Decoding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921D1E-D967-6D84-D8E8-A1D8B88664BD}"/>
              </a:ext>
            </a:extLst>
          </p:cNvPr>
          <p:cNvSpPr txBox="1"/>
          <p:nvPr/>
        </p:nvSpPr>
        <p:spPr>
          <a:xfrm>
            <a:off x="735692" y="3077726"/>
            <a:ext cx="348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Optimization</a:t>
            </a:r>
            <a:endParaRPr lang="fr-FR" sz="1600" b="1" dirty="0"/>
          </a:p>
          <a:p>
            <a:r>
              <a:rPr lang="fr-FR" dirty="0" err="1"/>
              <a:t>Reduce</a:t>
            </a:r>
            <a:r>
              <a:rPr lang="fr-FR" dirty="0"/>
              <a:t> the runtime</a:t>
            </a:r>
          </a:p>
          <a:p>
            <a:r>
              <a:rPr lang="fr-FR" dirty="0" err="1"/>
              <a:t>Further</a:t>
            </a:r>
            <a:r>
              <a:rPr lang="fr-FR" dirty="0"/>
              <a:t> inspiration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endParaRPr lang="fr-FR" dirty="0"/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4A0374-620A-65D7-9115-56C2587B9690}"/>
              </a:ext>
            </a:extLst>
          </p:cNvPr>
          <p:cNvSpPr txBox="1"/>
          <p:nvPr/>
        </p:nvSpPr>
        <p:spPr>
          <a:xfrm>
            <a:off x="4486275" y="1458605"/>
            <a:ext cx="326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3 Versions of the model</a:t>
            </a:r>
          </a:p>
          <a:p>
            <a:r>
              <a:rPr lang="fr-FR" dirty="0"/>
              <a:t>Model </a:t>
            </a:r>
            <a:r>
              <a:rPr lang="fr-FR" dirty="0" err="1"/>
              <a:t>with</a:t>
            </a:r>
            <a:r>
              <a:rPr lang="fr-FR" dirty="0"/>
              <a:t> x y dimensions</a:t>
            </a:r>
          </a:p>
          <a:p>
            <a:r>
              <a:rPr lang="fr-FR" dirty="0"/>
              <a:t>Model </a:t>
            </a:r>
            <a:r>
              <a:rPr lang="fr-FR" dirty="0" err="1"/>
              <a:t>with</a:t>
            </a:r>
            <a:r>
              <a:rPr lang="fr-FR" dirty="0"/>
              <a:t> x y z dimensions</a:t>
            </a:r>
          </a:p>
          <a:p>
            <a:r>
              <a:rPr lang="fr-FR" dirty="0"/>
              <a:t>Model </a:t>
            </a:r>
            <a:r>
              <a:rPr lang="fr-FR" dirty="0" err="1"/>
              <a:t>with</a:t>
            </a:r>
            <a:r>
              <a:rPr lang="fr-FR" dirty="0"/>
              <a:t> x y z dimensions and </a:t>
            </a:r>
            <a:r>
              <a:rPr lang="fr-FR" dirty="0" err="1"/>
              <a:t>added</a:t>
            </a:r>
            <a:r>
              <a:rPr lang="fr-FR" dirty="0"/>
              <a:t> angles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35715A-ABF0-F3E3-4770-65F86BA16DF4}"/>
              </a:ext>
            </a:extLst>
          </p:cNvPr>
          <p:cNvSpPr txBox="1"/>
          <p:nvPr/>
        </p:nvSpPr>
        <p:spPr>
          <a:xfrm>
            <a:off x="4486275" y="2960261"/>
            <a:ext cx="33218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Inference</a:t>
            </a:r>
            <a:r>
              <a:rPr lang="fr-FR" sz="1600" b="1" dirty="0"/>
              <a:t> and </a:t>
            </a:r>
            <a:r>
              <a:rPr lang="fr-FR" sz="1600" b="1" dirty="0" err="1"/>
              <a:t>submission</a:t>
            </a:r>
            <a:r>
              <a:rPr lang="fr-FR" sz="1600" b="1" dirty="0"/>
              <a:t> to </a:t>
            </a:r>
            <a:r>
              <a:rPr lang="fr-FR" sz="1600" b="1" dirty="0" err="1"/>
              <a:t>kaggle</a:t>
            </a:r>
            <a:endParaRPr lang="fr-FR" sz="1600" b="1" dirty="0"/>
          </a:p>
          <a:p>
            <a:r>
              <a:rPr lang="fr-FR" dirty="0" err="1"/>
              <a:t>Having</a:t>
            </a:r>
            <a:r>
              <a:rPr lang="fr-FR" dirty="0"/>
              <a:t> the output in </a:t>
            </a:r>
            <a:r>
              <a:rPr lang="fr-FR" dirty="0" err="1"/>
              <a:t>tensorflowlite</a:t>
            </a:r>
            <a:endParaRPr lang="fr-FR" dirty="0"/>
          </a:p>
          <a:p>
            <a:r>
              <a:rPr lang="fr-FR" dirty="0" err="1"/>
              <a:t>Submit</a:t>
            </a:r>
            <a:r>
              <a:rPr lang="fr-FR" dirty="0"/>
              <a:t> to </a:t>
            </a:r>
            <a:r>
              <a:rPr lang="fr-FR" dirty="0" err="1"/>
              <a:t>kaggle</a:t>
            </a:r>
            <a:r>
              <a:rPr lang="fr-FR" dirty="0"/>
              <a:t> and </a:t>
            </a:r>
            <a:r>
              <a:rPr lang="fr-FR" dirty="0" err="1"/>
              <a:t>making</a:t>
            </a:r>
            <a:r>
              <a:rPr lang="fr-FR" dirty="0"/>
              <a:t> sure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to the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15" name="Google Shape;390;p37">
            <a:extLst>
              <a:ext uri="{FF2B5EF4-FFF2-40B4-BE49-F238E27FC236}">
                <a16:creationId xmlns:a16="http://schemas.microsoft.com/office/drawing/2014/main" id="{728FDC09-BEC2-5BFE-2E80-AB1FBE215D0A}"/>
              </a:ext>
            </a:extLst>
          </p:cNvPr>
          <p:cNvSpPr/>
          <p:nvPr/>
        </p:nvSpPr>
        <p:spPr>
          <a:xfrm>
            <a:off x="1530958" y="543682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7" name="Google Shape;379;p37">
            <a:extLst>
              <a:ext uri="{FF2B5EF4-FFF2-40B4-BE49-F238E27FC236}">
                <a16:creationId xmlns:a16="http://schemas.microsoft.com/office/drawing/2014/main" id="{D23CC541-5134-9D17-7A5B-90F93583308F}"/>
              </a:ext>
            </a:extLst>
          </p:cNvPr>
          <p:cNvGrpSpPr/>
          <p:nvPr/>
        </p:nvGrpSpPr>
        <p:grpSpPr>
          <a:xfrm>
            <a:off x="621525" y="278096"/>
            <a:ext cx="701717" cy="1157359"/>
            <a:chOff x="2835732" y="2571668"/>
            <a:chExt cx="701717" cy="1157359"/>
          </a:xfrm>
        </p:grpSpPr>
        <p:sp>
          <p:nvSpPr>
            <p:cNvPr id="19" name="Google Shape;380;p37">
              <a:extLst>
                <a:ext uri="{FF2B5EF4-FFF2-40B4-BE49-F238E27FC236}">
                  <a16:creationId xmlns:a16="http://schemas.microsoft.com/office/drawing/2014/main" id="{A4234B89-407F-43C6-A798-E5F98842BC4E}"/>
                </a:ext>
              </a:extLst>
            </p:cNvPr>
            <p:cNvSpPr/>
            <p:nvPr/>
          </p:nvSpPr>
          <p:spPr>
            <a:xfrm>
              <a:off x="2835732" y="2571772"/>
              <a:ext cx="701590" cy="1157255"/>
            </a:xfrm>
            <a:custGeom>
              <a:avLst/>
              <a:gdLst/>
              <a:ahLst/>
              <a:cxnLst/>
              <a:rect l="l" t="t" r="r" b="b"/>
              <a:pathLst>
                <a:path w="11485" h="18945" extrusionOk="0">
                  <a:moveTo>
                    <a:pt x="6920" y="0"/>
                  </a:moveTo>
                  <a:cubicBezTo>
                    <a:pt x="6851" y="0"/>
                    <a:pt x="6782" y="7"/>
                    <a:pt x="6710" y="20"/>
                  </a:cubicBezTo>
                  <a:cubicBezTo>
                    <a:pt x="6362" y="81"/>
                    <a:pt x="6064" y="228"/>
                    <a:pt x="5827" y="488"/>
                  </a:cubicBezTo>
                  <a:cubicBezTo>
                    <a:pt x="5748" y="574"/>
                    <a:pt x="5670" y="618"/>
                    <a:pt x="5561" y="618"/>
                  </a:cubicBezTo>
                  <a:cubicBezTo>
                    <a:pt x="5539" y="618"/>
                    <a:pt x="5515" y="616"/>
                    <a:pt x="5491" y="612"/>
                  </a:cubicBezTo>
                  <a:cubicBezTo>
                    <a:pt x="5452" y="606"/>
                    <a:pt x="5414" y="603"/>
                    <a:pt x="5377" y="603"/>
                  </a:cubicBezTo>
                  <a:cubicBezTo>
                    <a:pt x="5087" y="603"/>
                    <a:pt x="4852" y="782"/>
                    <a:pt x="4737" y="1071"/>
                  </a:cubicBezTo>
                  <a:cubicBezTo>
                    <a:pt x="4716" y="1125"/>
                    <a:pt x="4685" y="1175"/>
                    <a:pt x="4655" y="1232"/>
                  </a:cubicBezTo>
                  <a:cubicBezTo>
                    <a:pt x="4575" y="1203"/>
                    <a:pt x="4514" y="1170"/>
                    <a:pt x="4449" y="1160"/>
                  </a:cubicBezTo>
                  <a:cubicBezTo>
                    <a:pt x="4325" y="1139"/>
                    <a:pt x="4195" y="1102"/>
                    <a:pt x="4072" y="1102"/>
                  </a:cubicBezTo>
                  <a:cubicBezTo>
                    <a:pt x="4044" y="1102"/>
                    <a:pt x="4016" y="1104"/>
                    <a:pt x="3989" y="1109"/>
                  </a:cubicBezTo>
                  <a:cubicBezTo>
                    <a:pt x="3415" y="1202"/>
                    <a:pt x="2982" y="1496"/>
                    <a:pt x="2751" y="2050"/>
                  </a:cubicBezTo>
                  <a:cubicBezTo>
                    <a:pt x="2700" y="2174"/>
                    <a:pt x="2652" y="2299"/>
                    <a:pt x="2610" y="2405"/>
                  </a:cubicBezTo>
                  <a:cubicBezTo>
                    <a:pt x="2495" y="2405"/>
                    <a:pt x="2390" y="2401"/>
                    <a:pt x="2290" y="2401"/>
                  </a:cubicBezTo>
                  <a:cubicBezTo>
                    <a:pt x="2232" y="2401"/>
                    <a:pt x="2176" y="2402"/>
                    <a:pt x="2121" y="2407"/>
                  </a:cubicBezTo>
                  <a:cubicBezTo>
                    <a:pt x="1628" y="2446"/>
                    <a:pt x="1190" y="2650"/>
                    <a:pt x="758" y="2867"/>
                  </a:cubicBezTo>
                  <a:cubicBezTo>
                    <a:pt x="700" y="2897"/>
                    <a:pt x="646" y="2945"/>
                    <a:pt x="602" y="2996"/>
                  </a:cubicBezTo>
                  <a:cubicBezTo>
                    <a:pt x="341" y="3291"/>
                    <a:pt x="140" y="3622"/>
                    <a:pt x="55" y="4008"/>
                  </a:cubicBezTo>
                  <a:cubicBezTo>
                    <a:pt x="19" y="4164"/>
                    <a:pt x="0" y="4335"/>
                    <a:pt x="23" y="4491"/>
                  </a:cubicBezTo>
                  <a:cubicBezTo>
                    <a:pt x="70" y="4786"/>
                    <a:pt x="152" y="5075"/>
                    <a:pt x="215" y="5367"/>
                  </a:cubicBezTo>
                  <a:cubicBezTo>
                    <a:pt x="251" y="5525"/>
                    <a:pt x="283" y="5684"/>
                    <a:pt x="316" y="5844"/>
                  </a:cubicBezTo>
                  <a:cubicBezTo>
                    <a:pt x="344" y="5984"/>
                    <a:pt x="370" y="6123"/>
                    <a:pt x="401" y="6261"/>
                  </a:cubicBezTo>
                  <a:cubicBezTo>
                    <a:pt x="490" y="6645"/>
                    <a:pt x="611" y="7021"/>
                    <a:pt x="610" y="7421"/>
                  </a:cubicBezTo>
                  <a:cubicBezTo>
                    <a:pt x="608" y="7943"/>
                    <a:pt x="610" y="8468"/>
                    <a:pt x="625" y="8991"/>
                  </a:cubicBezTo>
                  <a:cubicBezTo>
                    <a:pt x="637" y="9396"/>
                    <a:pt x="724" y="9786"/>
                    <a:pt x="913" y="10149"/>
                  </a:cubicBezTo>
                  <a:cubicBezTo>
                    <a:pt x="1048" y="10409"/>
                    <a:pt x="1183" y="10667"/>
                    <a:pt x="1328" y="10920"/>
                  </a:cubicBezTo>
                  <a:cubicBezTo>
                    <a:pt x="1535" y="11286"/>
                    <a:pt x="1756" y="11645"/>
                    <a:pt x="2041" y="11960"/>
                  </a:cubicBezTo>
                  <a:cubicBezTo>
                    <a:pt x="2086" y="12010"/>
                    <a:pt x="2118" y="12089"/>
                    <a:pt x="2122" y="12157"/>
                  </a:cubicBezTo>
                  <a:cubicBezTo>
                    <a:pt x="2140" y="12442"/>
                    <a:pt x="2154" y="12728"/>
                    <a:pt x="2155" y="13013"/>
                  </a:cubicBezTo>
                  <a:cubicBezTo>
                    <a:pt x="2161" y="14088"/>
                    <a:pt x="2160" y="15162"/>
                    <a:pt x="2167" y="16236"/>
                  </a:cubicBezTo>
                  <a:cubicBezTo>
                    <a:pt x="2172" y="16868"/>
                    <a:pt x="2154" y="17501"/>
                    <a:pt x="2235" y="18130"/>
                  </a:cubicBezTo>
                  <a:cubicBezTo>
                    <a:pt x="2242" y="18188"/>
                    <a:pt x="2247" y="18263"/>
                    <a:pt x="2283" y="18299"/>
                  </a:cubicBezTo>
                  <a:cubicBezTo>
                    <a:pt x="2433" y="18443"/>
                    <a:pt x="2581" y="18598"/>
                    <a:pt x="2794" y="18655"/>
                  </a:cubicBezTo>
                  <a:cubicBezTo>
                    <a:pt x="3009" y="18713"/>
                    <a:pt x="3225" y="18782"/>
                    <a:pt x="3444" y="18815"/>
                  </a:cubicBezTo>
                  <a:cubicBezTo>
                    <a:pt x="3794" y="18868"/>
                    <a:pt x="4146" y="18913"/>
                    <a:pt x="4499" y="18928"/>
                  </a:cubicBezTo>
                  <a:cubicBezTo>
                    <a:pt x="4698" y="18935"/>
                    <a:pt x="4900" y="18944"/>
                    <a:pt x="5101" y="18944"/>
                  </a:cubicBezTo>
                  <a:cubicBezTo>
                    <a:pt x="5302" y="18944"/>
                    <a:pt x="5503" y="18935"/>
                    <a:pt x="5699" y="18907"/>
                  </a:cubicBezTo>
                  <a:cubicBezTo>
                    <a:pt x="6335" y="18812"/>
                    <a:pt x="6966" y="18665"/>
                    <a:pt x="7594" y="18521"/>
                  </a:cubicBezTo>
                  <a:cubicBezTo>
                    <a:pt x="7804" y="18473"/>
                    <a:pt x="8001" y="18368"/>
                    <a:pt x="8199" y="18280"/>
                  </a:cubicBezTo>
                  <a:cubicBezTo>
                    <a:pt x="8299" y="18233"/>
                    <a:pt x="8379" y="18154"/>
                    <a:pt x="8382" y="18031"/>
                  </a:cubicBezTo>
                  <a:cubicBezTo>
                    <a:pt x="8386" y="17656"/>
                    <a:pt x="8395" y="17282"/>
                    <a:pt x="8392" y="16908"/>
                  </a:cubicBezTo>
                  <a:cubicBezTo>
                    <a:pt x="8389" y="16502"/>
                    <a:pt x="8359" y="16094"/>
                    <a:pt x="8365" y="15687"/>
                  </a:cubicBezTo>
                  <a:cubicBezTo>
                    <a:pt x="8377" y="14721"/>
                    <a:pt x="8416" y="13756"/>
                    <a:pt x="8413" y="12790"/>
                  </a:cubicBezTo>
                  <a:cubicBezTo>
                    <a:pt x="8413" y="12514"/>
                    <a:pt x="8454" y="12317"/>
                    <a:pt x="8733" y="12224"/>
                  </a:cubicBezTo>
                  <a:cubicBezTo>
                    <a:pt x="8771" y="12212"/>
                    <a:pt x="8804" y="12184"/>
                    <a:pt x="8838" y="12161"/>
                  </a:cubicBezTo>
                  <a:cubicBezTo>
                    <a:pt x="9176" y="11927"/>
                    <a:pt x="9501" y="11675"/>
                    <a:pt x="9689" y="11301"/>
                  </a:cubicBezTo>
                  <a:cubicBezTo>
                    <a:pt x="9885" y="10907"/>
                    <a:pt x="10076" y="10505"/>
                    <a:pt x="10208" y="10086"/>
                  </a:cubicBezTo>
                  <a:cubicBezTo>
                    <a:pt x="10394" y="9490"/>
                    <a:pt x="10634" y="8926"/>
                    <a:pt x="10981" y="8408"/>
                  </a:cubicBezTo>
                  <a:cubicBezTo>
                    <a:pt x="10996" y="8386"/>
                    <a:pt x="11011" y="8363"/>
                    <a:pt x="11023" y="8338"/>
                  </a:cubicBezTo>
                  <a:cubicBezTo>
                    <a:pt x="11077" y="8221"/>
                    <a:pt x="11146" y="8108"/>
                    <a:pt x="11180" y="7985"/>
                  </a:cubicBezTo>
                  <a:cubicBezTo>
                    <a:pt x="11348" y="7388"/>
                    <a:pt x="11485" y="6787"/>
                    <a:pt x="11441" y="6159"/>
                  </a:cubicBezTo>
                  <a:cubicBezTo>
                    <a:pt x="11399" y="5526"/>
                    <a:pt x="11179" y="4969"/>
                    <a:pt x="10745" y="4501"/>
                  </a:cubicBezTo>
                  <a:cubicBezTo>
                    <a:pt x="10612" y="4357"/>
                    <a:pt x="10477" y="4215"/>
                    <a:pt x="10340" y="4071"/>
                  </a:cubicBezTo>
                  <a:cubicBezTo>
                    <a:pt x="10292" y="4020"/>
                    <a:pt x="10260" y="3972"/>
                    <a:pt x="10271" y="3892"/>
                  </a:cubicBezTo>
                  <a:cubicBezTo>
                    <a:pt x="10307" y="3622"/>
                    <a:pt x="10340" y="3352"/>
                    <a:pt x="10353" y="3080"/>
                  </a:cubicBezTo>
                  <a:cubicBezTo>
                    <a:pt x="10394" y="2245"/>
                    <a:pt x="10310" y="1439"/>
                    <a:pt x="9770" y="741"/>
                  </a:cubicBezTo>
                  <a:cubicBezTo>
                    <a:pt x="9635" y="566"/>
                    <a:pt x="9485" y="435"/>
                    <a:pt x="9294" y="341"/>
                  </a:cubicBezTo>
                  <a:cubicBezTo>
                    <a:pt x="9059" y="227"/>
                    <a:pt x="8807" y="179"/>
                    <a:pt x="8545" y="162"/>
                  </a:cubicBezTo>
                  <a:cubicBezTo>
                    <a:pt x="8525" y="161"/>
                    <a:pt x="8505" y="160"/>
                    <a:pt x="8484" y="160"/>
                  </a:cubicBezTo>
                  <a:cubicBezTo>
                    <a:pt x="8302" y="160"/>
                    <a:pt x="8140" y="211"/>
                    <a:pt x="8001" y="339"/>
                  </a:cubicBezTo>
                  <a:cubicBezTo>
                    <a:pt x="7962" y="377"/>
                    <a:pt x="7912" y="401"/>
                    <a:pt x="7873" y="429"/>
                  </a:cubicBezTo>
                  <a:cubicBezTo>
                    <a:pt x="7696" y="320"/>
                    <a:pt x="7531" y="213"/>
                    <a:pt x="7360" y="116"/>
                  </a:cubicBezTo>
                  <a:cubicBezTo>
                    <a:pt x="7220" y="35"/>
                    <a:pt x="7073" y="0"/>
                    <a:pt x="692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381;p37">
              <a:extLst>
                <a:ext uri="{FF2B5EF4-FFF2-40B4-BE49-F238E27FC236}">
                  <a16:creationId xmlns:a16="http://schemas.microsoft.com/office/drawing/2014/main" id="{2B77DBCF-7E28-962D-4794-0D29F71081B4}"/>
                </a:ext>
              </a:extLst>
            </p:cNvPr>
            <p:cNvGrpSpPr/>
            <p:nvPr/>
          </p:nvGrpSpPr>
          <p:grpSpPr>
            <a:xfrm>
              <a:off x="2835797" y="2571668"/>
              <a:ext cx="701651" cy="1157316"/>
              <a:chOff x="2616100" y="1617800"/>
              <a:chExt cx="287150" cy="473650"/>
            </a:xfrm>
          </p:grpSpPr>
          <p:sp>
            <p:nvSpPr>
              <p:cNvPr id="21" name="Google Shape;382;p37">
                <a:extLst>
                  <a:ext uri="{FF2B5EF4-FFF2-40B4-BE49-F238E27FC236}">
                    <a16:creationId xmlns:a16="http://schemas.microsoft.com/office/drawing/2014/main" id="{993DBDAC-B495-0EB6-1136-326E846FE590}"/>
                  </a:ext>
                </a:extLst>
              </p:cNvPr>
              <p:cNvSpPr/>
              <p:nvPr/>
            </p:nvSpPr>
            <p:spPr>
              <a:xfrm>
                <a:off x="2737500" y="1637400"/>
                <a:ext cx="1670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28" extrusionOk="0">
                    <a:moveTo>
                      <a:pt x="479" y="0"/>
                    </a:moveTo>
                    <a:cubicBezTo>
                      <a:pt x="255" y="0"/>
                      <a:pt x="80" y="125"/>
                      <a:pt x="18" y="338"/>
                    </a:cubicBezTo>
                    <a:cubicBezTo>
                      <a:pt x="2" y="398"/>
                      <a:pt x="0" y="484"/>
                      <a:pt x="32" y="529"/>
                    </a:cubicBezTo>
                    <a:cubicBezTo>
                      <a:pt x="101" y="631"/>
                      <a:pt x="195" y="717"/>
                      <a:pt x="296" y="828"/>
                    </a:cubicBezTo>
                    <a:cubicBezTo>
                      <a:pt x="428" y="541"/>
                      <a:pt x="548" y="286"/>
                      <a:pt x="668" y="28"/>
                    </a:cubicBezTo>
                    <a:cubicBezTo>
                      <a:pt x="602" y="9"/>
                      <a:pt x="539" y="0"/>
                      <a:pt x="479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83;p37">
                <a:extLst>
                  <a:ext uri="{FF2B5EF4-FFF2-40B4-BE49-F238E27FC236}">
                    <a16:creationId xmlns:a16="http://schemas.microsoft.com/office/drawing/2014/main" id="{2D039F3F-F78B-F5AA-6F5A-EF4B4F8CC02D}"/>
                  </a:ext>
                </a:extLst>
              </p:cNvPr>
              <p:cNvSpPr/>
              <p:nvPr/>
            </p:nvSpPr>
            <p:spPr>
              <a:xfrm>
                <a:off x="2617600" y="1680925"/>
                <a:ext cx="282225" cy="406925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16277" extrusionOk="0">
                    <a:moveTo>
                      <a:pt x="5367" y="10554"/>
                    </a:moveTo>
                    <a:cubicBezTo>
                      <a:pt x="5406" y="10554"/>
                      <a:pt x="5448" y="10560"/>
                      <a:pt x="5494" y="10571"/>
                    </a:cubicBezTo>
                    <a:cubicBezTo>
                      <a:pt x="5426" y="10652"/>
                      <a:pt x="5378" y="10690"/>
                      <a:pt x="5325" y="10690"/>
                    </a:cubicBezTo>
                    <a:cubicBezTo>
                      <a:pt x="5283" y="10690"/>
                      <a:pt x="5239" y="10667"/>
                      <a:pt x="5179" y="10623"/>
                    </a:cubicBezTo>
                    <a:cubicBezTo>
                      <a:pt x="5226" y="10577"/>
                      <a:pt x="5289" y="10554"/>
                      <a:pt x="5367" y="10554"/>
                    </a:cubicBezTo>
                    <a:close/>
                    <a:moveTo>
                      <a:pt x="2214" y="0"/>
                    </a:moveTo>
                    <a:cubicBezTo>
                      <a:pt x="2182" y="0"/>
                      <a:pt x="2149" y="2"/>
                      <a:pt x="2115" y="6"/>
                    </a:cubicBezTo>
                    <a:cubicBezTo>
                      <a:pt x="1657" y="65"/>
                      <a:pt x="1231" y="221"/>
                      <a:pt x="823" y="425"/>
                    </a:cubicBezTo>
                    <a:cubicBezTo>
                      <a:pt x="769" y="452"/>
                      <a:pt x="715" y="489"/>
                      <a:pt x="675" y="533"/>
                    </a:cubicBezTo>
                    <a:cubicBezTo>
                      <a:pt x="248" y="994"/>
                      <a:pt x="1" y="1507"/>
                      <a:pt x="130" y="2162"/>
                    </a:cubicBezTo>
                    <a:cubicBezTo>
                      <a:pt x="214" y="2595"/>
                      <a:pt x="370" y="3009"/>
                      <a:pt x="415" y="3453"/>
                    </a:cubicBezTo>
                    <a:cubicBezTo>
                      <a:pt x="447" y="3774"/>
                      <a:pt x="558" y="4087"/>
                      <a:pt x="628" y="4406"/>
                    </a:cubicBezTo>
                    <a:cubicBezTo>
                      <a:pt x="654" y="4524"/>
                      <a:pt x="676" y="4647"/>
                      <a:pt x="679" y="4767"/>
                    </a:cubicBezTo>
                    <a:cubicBezTo>
                      <a:pt x="685" y="5277"/>
                      <a:pt x="678" y="5787"/>
                      <a:pt x="688" y="6298"/>
                    </a:cubicBezTo>
                    <a:cubicBezTo>
                      <a:pt x="694" y="6589"/>
                      <a:pt x="708" y="6884"/>
                      <a:pt x="813" y="7160"/>
                    </a:cubicBezTo>
                    <a:cubicBezTo>
                      <a:pt x="1096" y="7896"/>
                      <a:pt x="1491" y="8568"/>
                      <a:pt x="1962" y="9196"/>
                    </a:cubicBezTo>
                    <a:cubicBezTo>
                      <a:pt x="2183" y="9491"/>
                      <a:pt x="2454" y="9740"/>
                      <a:pt x="2769" y="9938"/>
                    </a:cubicBezTo>
                    <a:cubicBezTo>
                      <a:pt x="2844" y="9986"/>
                      <a:pt x="2934" y="10031"/>
                      <a:pt x="2922" y="10160"/>
                    </a:cubicBezTo>
                    <a:cubicBezTo>
                      <a:pt x="2627" y="10092"/>
                      <a:pt x="2444" y="9875"/>
                      <a:pt x="2219" y="9702"/>
                    </a:cubicBezTo>
                    <a:cubicBezTo>
                      <a:pt x="2211" y="9740"/>
                      <a:pt x="2205" y="9758"/>
                      <a:pt x="2205" y="9777"/>
                    </a:cubicBezTo>
                    <a:cubicBezTo>
                      <a:pt x="2222" y="10572"/>
                      <a:pt x="2249" y="11368"/>
                      <a:pt x="2256" y="12163"/>
                    </a:cubicBezTo>
                    <a:cubicBezTo>
                      <a:pt x="2267" y="13027"/>
                      <a:pt x="2256" y="13890"/>
                      <a:pt x="2264" y="14754"/>
                    </a:cubicBezTo>
                    <a:cubicBezTo>
                      <a:pt x="2265" y="15026"/>
                      <a:pt x="2295" y="15296"/>
                      <a:pt x="2318" y="15567"/>
                    </a:cubicBezTo>
                    <a:cubicBezTo>
                      <a:pt x="2321" y="15611"/>
                      <a:pt x="2348" y="15656"/>
                      <a:pt x="2375" y="15692"/>
                    </a:cubicBezTo>
                    <a:cubicBezTo>
                      <a:pt x="2495" y="15860"/>
                      <a:pt x="2672" y="15939"/>
                      <a:pt x="2861" y="16011"/>
                    </a:cubicBezTo>
                    <a:cubicBezTo>
                      <a:pt x="3177" y="16130"/>
                      <a:pt x="3509" y="16155"/>
                      <a:pt x="3839" y="16196"/>
                    </a:cubicBezTo>
                    <a:cubicBezTo>
                      <a:pt x="4206" y="16239"/>
                      <a:pt x="4575" y="16277"/>
                      <a:pt x="4944" y="16277"/>
                    </a:cubicBezTo>
                    <a:cubicBezTo>
                      <a:pt x="5159" y="16277"/>
                      <a:pt x="5374" y="16264"/>
                      <a:pt x="5589" y="16232"/>
                    </a:cubicBezTo>
                    <a:cubicBezTo>
                      <a:pt x="6226" y="16137"/>
                      <a:pt x="6855" y="15983"/>
                      <a:pt x="7485" y="15842"/>
                    </a:cubicBezTo>
                    <a:cubicBezTo>
                      <a:pt x="7649" y="15806"/>
                      <a:pt x="7806" y="15732"/>
                      <a:pt x="7961" y="15665"/>
                    </a:cubicBezTo>
                    <a:cubicBezTo>
                      <a:pt x="8111" y="15600"/>
                      <a:pt x="8186" y="15483"/>
                      <a:pt x="8181" y="15314"/>
                    </a:cubicBezTo>
                    <a:cubicBezTo>
                      <a:pt x="8168" y="14859"/>
                      <a:pt x="8142" y="14404"/>
                      <a:pt x="8148" y="13950"/>
                    </a:cubicBezTo>
                    <a:cubicBezTo>
                      <a:pt x="8163" y="12935"/>
                      <a:pt x="8196" y="11923"/>
                      <a:pt x="8217" y="10910"/>
                    </a:cubicBezTo>
                    <a:cubicBezTo>
                      <a:pt x="8225" y="10607"/>
                      <a:pt x="8219" y="10302"/>
                      <a:pt x="8219" y="9965"/>
                    </a:cubicBezTo>
                    <a:lnTo>
                      <a:pt x="8219" y="9965"/>
                    </a:lnTo>
                    <a:cubicBezTo>
                      <a:pt x="7784" y="10202"/>
                      <a:pt x="7382" y="10469"/>
                      <a:pt x="6895" y="10527"/>
                    </a:cubicBezTo>
                    <a:cubicBezTo>
                      <a:pt x="6871" y="10406"/>
                      <a:pt x="6934" y="10373"/>
                      <a:pt x="7012" y="10349"/>
                    </a:cubicBezTo>
                    <a:cubicBezTo>
                      <a:pt x="7643" y="10155"/>
                      <a:pt x="8201" y="9819"/>
                      <a:pt x="8744" y="9457"/>
                    </a:cubicBezTo>
                    <a:cubicBezTo>
                      <a:pt x="9070" y="9243"/>
                      <a:pt x="9362" y="8979"/>
                      <a:pt x="9539" y="8625"/>
                    </a:cubicBezTo>
                    <a:cubicBezTo>
                      <a:pt x="9779" y="8145"/>
                      <a:pt x="9992" y="7649"/>
                      <a:pt x="10135" y="7130"/>
                    </a:cubicBezTo>
                    <a:cubicBezTo>
                      <a:pt x="10145" y="7091"/>
                      <a:pt x="10136" y="7048"/>
                      <a:pt x="10136" y="6980"/>
                    </a:cubicBezTo>
                    <a:lnTo>
                      <a:pt x="10136" y="6980"/>
                    </a:lnTo>
                    <a:cubicBezTo>
                      <a:pt x="9844" y="7196"/>
                      <a:pt x="9538" y="7355"/>
                      <a:pt x="9307" y="7670"/>
                    </a:cubicBezTo>
                    <a:cubicBezTo>
                      <a:pt x="9307" y="7595"/>
                      <a:pt x="9302" y="7568"/>
                      <a:pt x="9307" y="7544"/>
                    </a:cubicBezTo>
                    <a:cubicBezTo>
                      <a:pt x="9334" y="7391"/>
                      <a:pt x="9436" y="7294"/>
                      <a:pt x="9554" y="7208"/>
                    </a:cubicBezTo>
                    <a:cubicBezTo>
                      <a:pt x="9814" y="7021"/>
                      <a:pt x="10069" y="6827"/>
                      <a:pt x="10271" y="6577"/>
                    </a:cubicBezTo>
                    <a:cubicBezTo>
                      <a:pt x="10751" y="5984"/>
                      <a:pt x="11085" y="5328"/>
                      <a:pt x="11170" y="4557"/>
                    </a:cubicBezTo>
                    <a:cubicBezTo>
                      <a:pt x="11214" y="4171"/>
                      <a:pt x="11289" y="3792"/>
                      <a:pt x="11215" y="3402"/>
                    </a:cubicBezTo>
                    <a:cubicBezTo>
                      <a:pt x="11121" y="2914"/>
                      <a:pt x="10962" y="2458"/>
                      <a:pt x="10595" y="2098"/>
                    </a:cubicBezTo>
                    <a:cubicBezTo>
                      <a:pt x="10154" y="1664"/>
                      <a:pt x="9715" y="1229"/>
                      <a:pt x="9274" y="796"/>
                    </a:cubicBezTo>
                    <a:cubicBezTo>
                      <a:pt x="9251" y="773"/>
                      <a:pt x="9220" y="758"/>
                      <a:pt x="9185" y="736"/>
                    </a:cubicBezTo>
                    <a:cubicBezTo>
                      <a:pt x="9092" y="826"/>
                      <a:pt x="9062" y="934"/>
                      <a:pt x="9049" y="1051"/>
                    </a:cubicBezTo>
                    <a:cubicBezTo>
                      <a:pt x="9032" y="1192"/>
                      <a:pt x="9025" y="1336"/>
                      <a:pt x="9002" y="1475"/>
                    </a:cubicBezTo>
                    <a:cubicBezTo>
                      <a:pt x="8946" y="1831"/>
                      <a:pt x="8900" y="2188"/>
                      <a:pt x="8823" y="2539"/>
                    </a:cubicBezTo>
                    <a:cubicBezTo>
                      <a:pt x="8717" y="3030"/>
                      <a:pt x="8588" y="3516"/>
                      <a:pt x="8462" y="4002"/>
                    </a:cubicBezTo>
                    <a:cubicBezTo>
                      <a:pt x="8438" y="4099"/>
                      <a:pt x="8448" y="4174"/>
                      <a:pt x="8517" y="4244"/>
                    </a:cubicBezTo>
                    <a:cubicBezTo>
                      <a:pt x="8805" y="4541"/>
                      <a:pt x="8841" y="4904"/>
                      <a:pt x="8795" y="5289"/>
                    </a:cubicBezTo>
                    <a:cubicBezTo>
                      <a:pt x="8792" y="5321"/>
                      <a:pt x="8765" y="5351"/>
                      <a:pt x="8730" y="5415"/>
                    </a:cubicBezTo>
                    <a:cubicBezTo>
                      <a:pt x="8712" y="5258"/>
                      <a:pt x="8697" y="5141"/>
                      <a:pt x="8681" y="4997"/>
                    </a:cubicBezTo>
                    <a:cubicBezTo>
                      <a:pt x="8621" y="5075"/>
                      <a:pt x="8580" y="5127"/>
                      <a:pt x="8540" y="5180"/>
                    </a:cubicBezTo>
                    <a:cubicBezTo>
                      <a:pt x="8517" y="5097"/>
                      <a:pt x="8528" y="5030"/>
                      <a:pt x="8534" y="4964"/>
                    </a:cubicBezTo>
                    <a:cubicBezTo>
                      <a:pt x="8544" y="4850"/>
                      <a:pt x="8556" y="4734"/>
                      <a:pt x="8562" y="4619"/>
                    </a:cubicBezTo>
                    <a:cubicBezTo>
                      <a:pt x="8567" y="4512"/>
                      <a:pt x="8517" y="4445"/>
                      <a:pt x="8393" y="4415"/>
                    </a:cubicBezTo>
                    <a:cubicBezTo>
                      <a:pt x="8303" y="4659"/>
                      <a:pt x="8205" y="4890"/>
                      <a:pt x="8133" y="5129"/>
                    </a:cubicBezTo>
                    <a:cubicBezTo>
                      <a:pt x="8031" y="5472"/>
                      <a:pt x="7826" y="5724"/>
                      <a:pt x="7539" y="5930"/>
                    </a:cubicBezTo>
                    <a:cubicBezTo>
                      <a:pt x="7361" y="6060"/>
                      <a:pt x="7179" y="6138"/>
                      <a:pt x="6979" y="6138"/>
                    </a:cubicBezTo>
                    <a:cubicBezTo>
                      <a:pt x="6901" y="6138"/>
                      <a:pt x="6821" y="6126"/>
                      <a:pt x="6736" y="6101"/>
                    </a:cubicBezTo>
                    <a:cubicBezTo>
                      <a:pt x="6719" y="6096"/>
                      <a:pt x="6699" y="6094"/>
                      <a:pt x="6678" y="6094"/>
                    </a:cubicBezTo>
                    <a:cubicBezTo>
                      <a:pt x="6633" y="6094"/>
                      <a:pt x="6584" y="6105"/>
                      <a:pt x="6546" y="6124"/>
                    </a:cubicBezTo>
                    <a:cubicBezTo>
                      <a:pt x="6382" y="6200"/>
                      <a:pt x="6225" y="6292"/>
                      <a:pt x="6027" y="6397"/>
                    </a:cubicBezTo>
                    <a:cubicBezTo>
                      <a:pt x="6018" y="6481"/>
                      <a:pt x="6001" y="6589"/>
                      <a:pt x="5992" y="6695"/>
                    </a:cubicBezTo>
                    <a:cubicBezTo>
                      <a:pt x="5960" y="7101"/>
                      <a:pt x="5695" y="7357"/>
                      <a:pt x="5363" y="7357"/>
                    </a:cubicBezTo>
                    <a:cubicBezTo>
                      <a:pt x="5249" y="7357"/>
                      <a:pt x="5126" y="7326"/>
                      <a:pt x="5002" y="7261"/>
                    </a:cubicBezTo>
                    <a:cubicBezTo>
                      <a:pt x="4775" y="7141"/>
                      <a:pt x="4555" y="6994"/>
                      <a:pt x="4370" y="6818"/>
                    </a:cubicBezTo>
                    <a:cubicBezTo>
                      <a:pt x="3844" y="6323"/>
                      <a:pt x="3359" y="5789"/>
                      <a:pt x="2943" y="5198"/>
                    </a:cubicBezTo>
                    <a:cubicBezTo>
                      <a:pt x="2556" y="4644"/>
                      <a:pt x="2231" y="4057"/>
                      <a:pt x="1956" y="3439"/>
                    </a:cubicBezTo>
                    <a:cubicBezTo>
                      <a:pt x="1914" y="3343"/>
                      <a:pt x="1842" y="3259"/>
                      <a:pt x="1771" y="3178"/>
                    </a:cubicBezTo>
                    <a:cubicBezTo>
                      <a:pt x="1710" y="3108"/>
                      <a:pt x="1624" y="3058"/>
                      <a:pt x="1564" y="2988"/>
                    </a:cubicBezTo>
                    <a:cubicBezTo>
                      <a:pt x="1279" y="2661"/>
                      <a:pt x="1084" y="2279"/>
                      <a:pt x="906" y="1889"/>
                    </a:cubicBezTo>
                    <a:cubicBezTo>
                      <a:pt x="894" y="1865"/>
                      <a:pt x="904" y="1831"/>
                      <a:pt x="904" y="1792"/>
                    </a:cubicBezTo>
                    <a:lnTo>
                      <a:pt x="904" y="1792"/>
                    </a:lnTo>
                    <a:cubicBezTo>
                      <a:pt x="1027" y="1799"/>
                      <a:pt x="1041" y="1892"/>
                      <a:pt x="1080" y="1957"/>
                    </a:cubicBezTo>
                    <a:cubicBezTo>
                      <a:pt x="1246" y="2236"/>
                      <a:pt x="1411" y="2517"/>
                      <a:pt x="1579" y="2796"/>
                    </a:cubicBezTo>
                    <a:cubicBezTo>
                      <a:pt x="1596" y="2823"/>
                      <a:pt x="1632" y="2836"/>
                      <a:pt x="1699" y="2887"/>
                    </a:cubicBezTo>
                    <a:cubicBezTo>
                      <a:pt x="1668" y="2788"/>
                      <a:pt x="1651" y="2739"/>
                      <a:pt x="1635" y="2689"/>
                    </a:cubicBezTo>
                    <a:cubicBezTo>
                      <a:pt x="1525" y="2354"/>
                      <a:pt x="1411" y="2018"/>
                      <a:pt x="1309" y="1681"/>
                    </a:cubicBezTo>
                    <a:cubicBezTo>
                      <a:pt x="1281" y="1586"/>
                      <a:pt x="1216" y="1477"/>
                      <a:pt x="1335" y="1357"/>
                    </a:cubicBezTo>
                    <a:cubicBezTo>
                      <a:pt x="1372" y="1504"/>
                      <a:pt x="1404" y="1633"/>
                      <a:pt x="1440" y="1760"/>
                    </a:cubicBezTo>
                    <a:cubicBezTo>
                      <a:pt x="1630" y="2437"/>
                      <a:pt x="1900" y="3082"/>
                      <a:pt x="2208" y="3711"/>
                    </a:cubicBezTo>
                    <a:cubicBezTo>
                      <a:pt x="2754" y="4827"/>
                      <a:pt x="3468" y="5823"/>
                      <a:pt x="4390" y="6664"/>
                    </a:cubicBezTo>
                    <a:cubicBezTo>
                      <a:pt x="4624" y="6877"/>
                      <a:pt x="4868" y="7088"/>
                      <a:pt x="5185" y="7183"/>
                    </a:cubicBezTo>
                    <a:cubicBezTo>
                      <a:pt x="5239" y="7199"/>
                      <a:pt x="5294" y="7207"/>
                      <a:pt x="5348" y="7207"/>
                    </a:cubicBezTo>
                    <a:cubicBezTo>
                      <a:pt x="5568" y="7207"/>
                      <a:pt x="5765" y="7072"/>
                      <a:pt x="5823" y="6842"/>
                    </a:cubicBezTo>
                    <a:cubicBezTo>
                      <a:pt x="5890" y="6578"/>
                      <a:pt x="5893" y="6305"/>
                      <a:pt x="5833" y="6035"/>
                    </a:cubicBezTo>
                    <a:cubicBezTo>
                      <a:pt x="5815" y="5948"/>
                      <a:pt x="5776" y="5882"/>
                      <a:pt x="5694" y="5849"/>
                    </a:cubicBezTo>
                    <a:cubicBezTo>
                      <a:pt x="5545" y="5789"/>
                      <a:pt x="5450" y="5675"/>
                      <a:pt x="5384" y="5538"/>
                    </a:cubicBezTo>
                    <a:cubicBezTo>
                      <a:pt x="5291" y="5342"/>
                      <a:pt x="5194" y="5147"/>
                      <a:pt x="5117" y="4944"/>
                    </a:cubicBezTo>
                    <a:cubicBezTo>
                      <a:pt x="4919" y="4415"/>
                      <a:pt x="4802" y="3862"/>
                      <a:pt x="4678" y="3313"/>
                    </a:cubicBezTo>
                    <a:cubicBezTo>
                      <a:pt x="4612" y="3028"/>
                      <a:pt x="4564" y="2736"/>
                      <a:pt x="4454" y="2467"/>
                    </a:cubicBezTo>
                    <a:cubicBezTo>
                      <a:pt x="4208" y="1865"/>
                      <a:pt x="3845" y="1331"/>
                      <a:pt x="3434" y="829"/>
                    </a:cubicBezTo>
                    <a:cubicBezTo>
                      <a:pt x="3203" y="546"/>
                      <a:pt x="2925" y="320"/>
                      <a:pt x="2621" y="122"/>
                    </a:cubicBezTo>
                    <a:cubicBezTo>
                      <a:pt x="2494" y="41"/>
                      <a:pt x="2359" y="0"/>
                      <a:pt x="2214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384;p37">
                <a:extLst>
                  <a:ext uri="{FF2B5EF4-FFF2-40B4-BE49-F238E27FC236}">
                    <a16:creationId xmlns:a16="http://schemas.microsoft.com/office/drawing/2014/main" id="{34044FCD-1B55-13AA-58B2-38BF8DE16EC0}"/>
                  </a:ext>
                </a:extLst>
              </p:cNvPr>
              <p:cNvSpPr/>
              <p:nvPr/>
            </p:nvSpPr>
            <p:spPr>
              <a:xfrm>
                <a:off x="2684950" y="1649000"/>
                <a:ext cx="57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335" extrusionOk="0">
                    <a:moveTo>
                      <a:pt x="1344" y="1"/>
                    </a:moveTo>
                    <a:cubicBezTo>
                      <a:pt x="1267" y="1"/>
                      <a:pt x="1190" y="12"/>
                      <a:pt x="1113" y="33"/>
                    </a:cubicBezTo>
                    <a:cubicBezTo>
                      <a:pt x="812" y="116"/>
                      <a:pt x="546" y="262"/>
                      <a:pt x="339" y="500"/>
                    </a:cubicBezTo>
                    <a:cubicBezTo>
                      <a:pt x="147" y="721"/>
                      <a:pt x="45" y="980"/>
                      <a:pt x="0" y="1274"/>
                    </a:cubicBezTo>
                    <a:cubicBezTo>
                      <a:pt x="785" y="1795"/>
                      <a:pt x="1280" y="2547"/>
                      <a:pt x="1753" y="3334"/>
                    </a:cubicBezTo>
                    <a:cubicBezTo>
                      <a:pt x="1774" y="2362"/>
                      <a:pt x="2014" y="1441"/>
                      <a:pt x="2306" y="551"/>
                    </a:cubicBezTo>
                    <a:cubicBezTo>
                      <a:pt x="2117" y="292"/>
                      <a:pt x="1877" y="155"/>
                      <a:pt x="1615" y="51"/>
                    </a:cubicBezTo>
                    <a:cubicBezTo>
                      <a:pt x="1525" y="17"/>
                      <a:pt x="1434" y="1"/>
                      <a:pt x="1344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85;p37">
                <a:extLst>
                  <a:ext uri="{FF2B5EF4-FFF2-40B4-BE49-F238E27FC236}">
                    <a16:creationId xmlns:a16="http://schemas.microsoft.com/office/drawing/2014/main" id="{8538175A-E3D7-0A66-9AFA-46DC17DC3F9E}"/>
                  </a:ext>
                </a:extLst>
              </p:cNvPr>
              <p:cNvSpPr/>
              <p:nvPr/>
            </p:nvSpPr>
            <p:spPr>
              <a:xfrm>
                <a:off x="2731750" y="1621700"/>
                <a:ext cx="77075" cy="202100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84" extrusionOk="0">
                    <a:moveTo>
                      <a:pt x="2287" y="0"/>
                    </a:moveTo>
                    <a:cubicBezTo>
                      <a:pt x="1964" y="0"/>
                      <a:pt x="1670" y="108"/>
                      <a:pt x="1420" y="329"/>
                    </a:cubicBezTo>
                    <a:cubicBezTo>
                      <a:pt x="1185" y="537"/>
                      <a:pt x="1003" y="795"/>
                      <a:pt x="865" y="1079"/>
                    </a:cubicBezTo>
                    <a:cubicBezTo>
                      <a:pt x="542" y="1750"/>
                      <a:pt x="293" y="2441"/>
                      <a:pt x="169" y="3180"/>
                    </a:cubicBezTo>
                    <a:cubicBezTo>
                      <a:pt x="50" y="3883"/>
                      <a:pt x="1" y="4585"/>
                      <a:pt x="161" y="5285"/>
                    </a:cubicBezTo>
                    <a:cubicBezTo>
                      <a:pt x="319" y="5972"/>
                      <a:pt x="503" y="6655"/>
                      <a:pt x="701" y="7333"/>
                    </a:cubicBezTo>
                    <a:cubicBezTo>
                      <a:pt x="764" y="7549"/>
                      <a:pt x="904" y="7745"/>
                      <a:pt x="1018" y="7945"/>
                    </a:cubicBezTo>
                    <a:cubicBezTo>
                      <a:pt x="1064" y="8025"/>
                      <a:pt x="1139" y="8083"/>
                      <a:pt x="1232" y="8083"/>
                    </a:cubicBezTo>
                    <a:cubicBezTo>
                      <a:pt x="1245" y="8083"/>
                      <a:pt x="1258" y="8082"/>
                      <a:pt x="1272" y="8080"/>
                    </a:cubicBezTo>
                    <a:cubicBezTo>
                      <a:pt x="1377" y="8063"/>
                      <a:pt x="1477" y="8023"/>
                      <a:pt x="1593" y="7988"/>
                    </a:cubicBezTo>
                    <a:cubicBezTo>
                      <a:pt x="1410" y="7469"/>
                      <a:pt x="1342" y="6974"/>
                      <a:pt x="1345" y="6468"/>
                    </a:cubicBezTo>
                    <a:cubicBezTo>
                      <a:pt x="1350" y="5847"/>
                      <a:pt x="1425" y="5237"/>
                      <a:pt x="1540" y="4627"/>
                    </a:cubicBezTo>
                    <a:cubicBezTo>
                      <a:pt x="1806" y="3220"/>
                      <a:pt x="2256" y="1882"/>
                      <a:pt x="2970" y="636"/>
                    </a:cubicBezTo>
                    <a:cubicBezTo>
                      <a:pt x="3014" y="561"/>
                      <a:pt x="3048" y="482"/>
                      <a:pt x="3083" y="411"/>
                    </a:cubicBezTo>
                    <a:cubicBezTo>
                      <a:pt x="2928" y="233"/>
                      <a:pt x="2620" y="29"/>
                      <a:pt x="2461" y="11"/>
                    </a:cubicBezTo>
                    <a:cubicBezTo>
                      <a:pt x="2402" y="4"/>
                      <a:pt x="2344" y="0"/>
                      <a:pt x="2287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86;p37">
                <a:extLst>
                  <a:ext uri="{FF2B5EF4-FFF2-40B4-BE49-F238E27FC236}">
                    <a16:creationId xmlns:a16="http://schemas.microsoft.com/office/drawing/2014/main" id="{4EB49649-2CE3-EFEF-896B-7F23D15DB1C5}"/>
                  </a:ext>
                </a:extLst>
              </p:cNvPr>
              <p:cNvSpPr/>
              <p:nvPr/>
            </p:nvSpPr>
            <p:spPr>
              <a:xfrm>
                <a:off x="2767475" y="1625850"/>
                <a:ext cx="104075" cy="204475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8179" extrusionOk="0">
                    <a:moveTo>
                      <a:pt x="2512" y="1"/>
                    </a:moveTo>
                    <a:cubicBezTo>
                      <a:pt x="2446" y="1"/>
                      <a:pt x="2379" y="4"/>
                      <a:pt x="2312" y="10"/>
                    </a:cubicBezTo>
                    <a:cubicBezTo>
                      <a:pt x="2255" y="14"/>
                      <a:pt x="2198" y="53"/>
                      <a:pt x="2149" y="86"/>
                    </a:cubicBezTo>
                    <a:cubicBezTo>
                      <a:pt x="1922" y="233"/>
                      <a:pt x="1733" y="419"/>
                      <a:pt x="1613" y="662"/>
                    </a:cubicBezTo>
                    <a:cubicBezTo>
                      <a:pt x="1408" y="1076"/>
                      <a:pt x="1197" y="1489"/>
                      <a:pt x="1013" y="1912"/>
                    </a:cubicBezTo>
                    <a:lnTo>
                      <a:pt x="1013" y="1911"/>
                    </a:lnTo>
                    <a:cubicBezTo>
                      <a:pt x="633" y="2781"/>
                      <a:pt x="410" y="3698"/>
                      <a:pt x="228" y="4626"/>
                    </a:cubicBezTo>
                    <a:cubicBezTo>
                      <a:pt x="62" y="5488"/>
                      <a:pt x="0" y="6349"/>
                      <a:pt x="150" y="7218"/>
                    </a:cubicBezTo>
                    <a:cubicBezTo>
                      <a:pt x="207" y="7540"/>
                      <a:pt x="360" y="7806"/>
                      <a:pt x="597" y="8022"/>
                    </a:cubicBezTo>
                    <a:cubicBezTo>
                      <a:pt x="711" y="8127"/>
                      <a:pt x="839" y="8179"/>
                      <a:pt x="972" y="8179"/>
                    </a:cubicBezTo>
                    <a:cubicBezTo>
                      <a:pt x="1066" y="8179"/>
                      <a:pt x="1162" y="8153"/>
                      <a:pt x="1257" y="8101"/>
                    </a:cubicBezTo>
                    <a:cubicBezTo>
                      <a:pt x="1585" y="7924"/>
                      <a:pt x="1835" y="7677"/>
                      <a:pt x="1969" y="7320"/>
                    </a:cubicBezTo>
                    <a:cubicBezTo>
                      <a:pt x="2114" y="6931"/>
                      <a:pt x="2252" y="6543"/>
                      <a:pt x="2339" y="6134"/>
                    </a:cubicBezTo>
                    <a:cubicBezTo>
                      <a:pt x="2479" y="5471"/>
                      <a:pt x="2654" y="4814"/>
                      <a:pt x="2783" y="4149"/>
                    </a:cubicBezTo>
                    <a:cubicBezTo>
                      <a:pt x="2915" y="3480"/>
                      <a:pt x="2939" y="2800"/>
                      <a:pt x="2960" y="2121"/>
                    </a:cubicBezTo>
                    <a:cubicBezTo>
                      <a:pt x="2965" y="1978"/>
                      <a:pt x="2941" y="1836"/>
                      <a:pt x="2938" y="1693"/>
                    </a:cubicBezTo>
                    <a:cubicBezTo>
                      <a:pt x="2936" y="1641"/>
                      <a:pt x="2959" y="1587"/>
                      <a:pt x="2974" y="1513"/>
                    </a:cubicBezTo>
                    <a:cubicBezTo>
                      <a:pt x="3081" y="1587"/>
                      <a:pt x="3085" y="1666"/>
                      <a:pt x="3087" y="1747"/>
                    </a:cubicBezTo>
                    <a:cubicBezTo>
                      <a:pt x="3088" y="1951"/>
                      <a:pt x="3090" y="2155"/>
                      <a:pt x="3094" y="2359"/>
                    </a:cubicBezTo>
                    <a:cubicBezTo>
                      <a:pt x="3096" y="2398"/>
                      <a:pt x="3111" y="2439"/>
                      <a:pt x="3120" y="2479"/>
                    </a:cubicBezTo>
                    <a:cubicBezTo>
                      <a:pt x="3190" y="2341"/>
                      <a:pt x="3222" y="2205"/>
                      <a:pt x="3255" y="2068"/>
                    </a:cubicBezTo>
                    <a:cubicBezTo>
                      <a:pt x="3288" y="1927"/>
                      <a:pt x="3220" y="1774"/>
                      <a:pt x="3324" y="1593"/>
                    </a:cubicBezTo>
                    <a:lnTo>
                      <a:pt x="3324" y="1593"/>
                    </a:lnTo>
                    <a:cubicBezTo>
                      <a:pt x="3465" y="2011"/>
                      <a:pt x="3324" y="2373"/>
                      <a:pt x="3273" y="2727"/>
                    </a:cubicBezTo>
                    <a:cubicBezTo>
                      <a:pt x="3535" y="2985"/>
                      <a:pt x="3790" y="3237"/>
                      <a:pt x="4063" y="3506"/>
                    </a:cubicBezTo>
                    <a:cubicBezTo>
                      <a:pt x="4078" y="3455"/>
                      <a:pt x="4099" y="3410"/>
                      <a:pt x="4102" y="3365"/>
                    </a:cubicBezTo>
                    <a:cubicBezTo>
                      <a:pt x="4125" y="3066"/>
                      <a:pt x="4156" y="2767"/>
                      <a:pt x="4159" y="2470"/>
                    </a:cubicBezTo>
                    <a:cubicBezTo>
                      <a:pt x="4162" y="2013"/>
                      <a:pt x="4132" y="1554"/>
                      <a:pt x="3942" y="1132"/>
                    </a:cubicBezTo>
                    <a:cubicBezTo>
                      <a:pt x="3822" y="868"/>
                      <a:pt x="3682" y="599"/>
                      <a:pt x="3490" y="388"/>
                    </a:cubicBezTo>
                    <a:cubicBezTo>
                      <a:pt x="3230" y="101"/>
                      <a:pt x="2883" y="1"/>
                      <a:pt x="2512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87;p37">
                <a:extLst>
                  <a:ext uri="{FF2B5EF4-FFF2-40B4-BE49-F238E27FC236}">
                    <a16:creationId xmlns:a16="http://schemas.microsoft.com/office/drawing/2014/main" id="{4FE0D1C6-665F-96C9-797B-BACCFD48B646}"/>
                  </a:ext>
                </a:extLst>
              </p:cNvPr>
              <p:cNvSpPr/>
              <p:nvPr/>
            </p:nvSpPr>
            <p:spPr>
              <a:xfrm>
                <a:off x="2766825" y="1825925"/>
                <a:ext cx="118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7" extrusionOk="0">
                    <a:moveTo>
                      <a:pt x="213" y="0"/>
                    </a:moveTo>
                    <a:cubicBezTo>
                      <a:pt x="153" y="0"/>
                      <a:pt x="87" y="28"/>
                      <a:pt x="1" y="88"/>
                    </a:cubicBezTo>
                    <a:cubicBezTo>
                      <a:pt x="17" y="173"/>
                      <a:pt x="34" y="268"/>
                      <a:pt x="56" y="387"/>
                    </a:cubicBezTo>
                    <a:cubicBezTo>
                      <a:pt x="251" y="352"/>
                      <a:pt x="391" y="303"/>
                      <a:pt x="475" y="155"/>
                    </a:cubicBezTo>
                    <a:cubicBezTo>
                      <a:pt x="371" y="55"/>
                      <a:pt x="297" y="0"/>
                      <a:pt x="213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88;p37">
                <a:extLst>
                  <a:ext uri="{FF2B5EF4-FFF2-40B4-BE49-F238E27FC236}">
                    <a16:creationId xmlns:a16="http://schemas.microsoft.com/office/drawing/2014/main" id="{7A6CD436-DA1E-58A6-0FDA-6893D3566017}"/>
                  </a:ext>
                </a:extLst>
              </p:cNvPr>
              <p:cNvSpPr/>
              <p:nvPr/>
            </p:nvSpPr>
            <p:spPr>
              <a:xfrm>
                <a:off x="2616100" y="1617800"/>
                <a:ext cx="287150" cy="4736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18946" extrusionOk="0">
                    <a:moveTo>
                      <a:pt x="5334" y="784"/>
                    </a:moveTo>
                    <a:cubicBezTo>
                      <a:pt x="5394" y="784"/>
                      <a:pt x="5458" y="793"/>
                      <a:pt x="5524" y="812"/>
                    </a:cubicBezTo>
                    <a:cubicBezTo>
                      <a:pt x="5404" y="1070"/>
                      <a:pt x="5284" y="1325"/>
                      <a:pt x="5152" y="1612"/>
                    </a:cubicBezTo>
                    <a:cubicBezTo>
                      <a:pt x="5051" y="1501"/>
                      <a:pt x="4957" y="1415"/>
                      <a:pt x="4888" y="1313"/>
                    </a:cubicBezTo>
                    <a:cubicBezTo>
                      <a:pt x="4856" y="1268"/>
                      <a:pt x="4858" y="1182"/>
                      <a:pt x="4874" y="1122"/>
                    </a:cubicBezTo>
                    <a:cubicBezTo>
                      <a:pt x="4936" y="910"/>
                      <a:pt x="5111" y="784"/>
                      <a:pt x="5334" y="784"/>
                    </a:cubicBezTo>
                    <a:close/>
                    <a:moveTo>
                      <a:pt x="4094" y="1248"/>
                    </a:moveTo>
                    <a:cubicBezTo>
                      <a:pt x="4186" y="1248"/>
                      <a:pt x="4277" y="1264"/>
                      <a:pt x="4369" y="1299"/>
                    </a:cubicBezTo>
                    <a:cubicBezTo>
                      <a:pt x="4631" y="1403"/>
                      <a:pt x="4871" y="1540"/>
                      <a:pt x="5060" y="1799"/>
                    </a:cubicBezTo>
                    <a:cubicBezTo>
                      <a:pt x="4768" y="2689"/>
                      <a:pt x="4528" y="3610"/>
                      <a:pt x="4507" y="4582"/>
                    </a:cubicBezTo>
                    <a:cubicBezTo>
                      <a:pt x="4034" y="3795"/>
                      <a:pt x="3539" y="3043"/>
                      <a:pt x="2754" y="2522"/>
                    </a:cubicBezTo>
                    <a:cubicBezTo>
                      <a:pt x="2799" y="2228"/>
                      <a:pt x="2901" y="1969"/>
                      <a:pt x="3093" y="1747"/>
                    </a:cubicBezTo>
                    <a:cubicBezTo>
                      <a:pt x="3300" y="1508"/>
                      <a:pt x="3566" y="1364"/>
                      <a:pt x="3867" y="1280"/>
                    </a:cubicBezTo>
                    <a:cubicBezTo>
                      <a:pt x="3943" y="1259"/>
                      <a:pt x="4018" y="1248"/>
                      <a:pt x="4094" y="1248"/>
                    </a:cubicBezTo>
                    <a:close/>
                    <a:moveTo>
                      <a:pt x="6917" y="155"/>
                    </a:moveTo>
                    <a:cubicBezTo>
                      <a:pt x="6973" y="155"/>
                      <a:pt x="7030" y="159"/>
                      <a:pt x="7087" y="165"/>
                    </a:cubicBezTo>
                    <a:cubicBezTo>
                      <a:pt x="7246" y="183"/>
                      <a:pt x="7554" y="389"/>
                      <a:pt x="7709" y="567"/>
                    </a:cubicBezTo>
                    <a:cubicBezTo>
                      <a:pt x="7674" y="638"/>
                      <a:pt x="7640" y="717"/>
                      <a:pt x="7596" y="792"/>
                    </a:cubicBezTo>
                    <a:cubicBezTo>
                      <a:pt x="6882" y="2038"/>
                      <a:pt x="6432" y="3376"/>
                      <a:pt x="6166" y="4783"/>
                    </a:cubicBezTo>
                    <a:cubicBezTo>
                      <a:pt x="6051" y="5393"/>
                      <a:pt x="5976" y="6003"/>
                      <a:pt x="5971" y="6623"/>
                    </a:cubicBezTo>
                    <a:cubicBezTo>
                      <a:pt x="5968" y="7130"/>
                      <a:pt x="6036" y="7625"/>
                      <a:pt x="6219" y="8144"/>
                    </a:cubicBezTo>
                    <a:cubicBezTo>
                      <a:pt x="6103" y="8177"/>
                      <a:pt x="6003" y="8218"/>
                      <a:pt x="5898" y="8236"/>
                    </a:cubicBezTo>
                    <a:cubicBezTo>
                      <a:pt x="5885" y="8238"/>
                      <a:pt x="5872" y="8239"/>
                      <a:pt x="5859" y="8239"/>
                    </a:cubicBezTo>
                    <a:cubicBezTo>
                      <a:pt x="5766" y="8239"/>
                      <a:pt x="5689" y="8181"/>
                      <a:pt x="5644" y="8099"/>
                    </a:cubicBezTo>
                    <a:cubicBezTo>
                      <a:pt x="5530" y="7900"/>
                      <a:pt x="5390" y="7705"/>
                      <a:pt x="5327" y="7487"/>
                    </a:cubicBezTo>
                    <a:cubicBezTo>
                      <a:pt x="5129" y="6811"/>
                      <a:pt x="4945" y="6128"/>
                      <a:pt x="4787" y="5441"/>
                    </a:cubicBezTo>
                    <a:cubicBezTo>
                      <a:pt x="4627" y="4741"/>
                      <a:pt x="4675" y="4039"/>
                      <a:pt x="4793" y="3336"/>
                    </a:cubicBezTo>
                    <a:cubicBezTo>
                      <a:pt x="4919" y="2596"/>
                      <a:pt x="5168" y="1904"/>
                      <a:pt x="5491" y="1235"/>
                    </a:cubicBezTo>
                    <a:cubicBezTo>
                      <a:pt x="5629" y="950"/>
                      <a:pt x="5811" y="693"/>
                      <a:pt x="6046" y="485"/>
                    </a:cubicBezTo>
                    <a:cubicBezTo>
                      <a:pt x="6297" y="263"/>
                      <a:pt x="6592" y="155"/>
                      <a:pt x="6917" y="155"/>
                    </a:cubicBezTo>
                    <a:close/>
                    <a:moveTo>
                      <a:pt x="8567" y="323"/>
                    </a:moveTo>
                    <a:cubicBezTo>
                      <a:pt x="8938" y="323"/>
                      <a:pt x="9285" y="423"/>
                      <a:pt x="9545" y="710"/>
                    </a:cubicBezTo>
                    <a:cubicBezTo>
                      <a:pt x="9737" y="921"/>
                      <a:pt x="9878" y="1190"/>
                      <a:pt x="9997" y="1454"/>
                    </a:cubicBezTo>
                    <a:cubicBezTo>
                      <a:pt x="10187" y="1876"/>
                      <a:pt x="10217" y="2335"/>
                      <a:pt x="10214" y="2791"/>
                    </a:cubicBezTo>
                    <a:cubicBezTo>
                      <a:pt x="10211" y="3089"/>
                      <a:pt x="10180" y="3388"/>
                      <a:pt x="10157" y="3687"/>
                    </a:cubicBezTo>
                    <a:cubicBezTo>
                      <a:pt x="10154" y="3732"/>
                      <a:pt x="10133" y="3775"/>
                      <a:pt x="10118" y="3826"/>
                    </a:cubicBezTo>
                    <a:cubicBezTo>
                      <a:pt x="9845" y="3559"/>
                      <a:pt x="9590" y="3307"/>
                      <a:pt x="9328" y="3049"/>
                    </a:cubicBezTo>
                    <a:cubicBezTo>
                      <a:pt x="9379" y="2695"/>
                      <a:pt x="9520" y="2333"/>
                      <a:pt x="9380" y="1915"/>
                    </a:cubicBezTo>
                    <a:lnTo>
                      <a:pt x="9380" y="1915"/>
                    </a:lnTo>
                    <a:cubicBezTo>
                      <a:pt x="9275" y="2095"/>
                      <a:pt x="9344" y="2249"/>
                      <a:pt x="9311" y="2389"/>
                    </a:cubicBezTo>
                    <a:cubicBezTo>
                      <a:pt x="9277" y="2527"/>
                      <a:pt x="9247" y="2663"/>
                      <a:pt x="9175" y="2801"/>
                    </a:cubicBezTo>
                    <a:cubicBezTo>
                      <a:pt x="9166" y="2761"/>
                      <a:pt x="9151" y="2720"/>
                      <a:pt x="9151" y="2680"/>
                    </a:cubicBezTo>
                    <a:cubicBezTo>
                      <a:pt x="9145" y="2477"/>
                      <a:pt x="9145" y="2273"/>
                      <a:pt x="9142" y="2069"/>
                    </a:cubicBezTo>
                    <a:cubicBezTo>
                      <a:pt x="9140" y="1988"/>
                      <a:pt x="9136" y="1907"/>
                      <a:pt x="9029" y="1835"/>
                    </a:cubicBezTo>
                    <a:cubicBezTo>
                      <a:pt x="9014" y="1909"/>
                      <a:pt x="8993" y="1963"/>
                      <a:pt x="8993" y="2015"/>
                    </a:cubicBezTo>
                    <a:cubicBezTo>
                      <a:pt x="8997" y="2158"/>
                      <a:pt x="9020" y="2300"/>
                      <a:pt x="9015" y="2443"/>
                    </a:cubicBezTo>
                    <a:cubicBezTo>
                      <a:pt x="8994" y="3121"/>
                      <a:pt x="8970" y="3802"/>
                      <a:pt x="8840" y="4470"/>
                    </a:cubicBezTo>
                    <a:cubicBezTo>
                      <a:pt x="8709" y="5136"/>
                      <a:pt x="8534" y="5793"/>
                      <a:pt x="8394" y="6456"/>
                    </a:cubicBezTo>
                    <a:cubicBezTo>
                      <a:pt x="8307" y="6865"/>
                      <a:pt x="8169" y="7253"/>
                      <a:pt x="8024" y="7642"/>
                    </a:cubicBezTo>
                    <a:cubicBezTo>
                      <a:pt x="7890" y="7997"/>
                      <a:pt x="7640" y="8246"/>
                      <a:pt x="7312" y="8423"/>
                    </a:cubicBezTo>
                    <a:cubicBezTo>
                      <a:pt x="7217" y="8475"/>
                      <a:pt x="7121" y="8501"/>
                      <a:pt x="7027" y="8501"/>
                    </a:cubicBezTo>
                    <a:cubicBezTo>
                      <a:pt x="6894" y="8501"/>
                      <a:pt x="6766" y="8449"/>
                      <a:pt x="6652" y="8344"/>
                    </a:cubicBezTo>
                    <a:cubicBezTo>
                      <a:pt x="6415" y="8126"/>
                      <a:pt x="6262" y="7861"/>
                      <a:pt x="6205" y="7540"/>
                    </a:cubicBezTo>
                    <a:cubicBezTo>
                      <a:pt x="6055" y="6671"/>
                      <a:pt x="6117" y="5808"/>
                      <a:pt x="6285" y="4948"/>
                    </a:cubicBezTo>
                    <a:cubicBezTo>
                      <a:pt x="6465" y="4018"/>
                      <a:pt x="6688" y="3103"/>
                      <a:pt x="7069" y="2233"/>
                    </a:cubicBezTo>
                    <a:cubicBezTo>
                      <a:pt x="7252" y="1810"/>
                      <a:pt x="7463" y="1397"/>
                      <a:pt x="7668" y="984"/>
                    </a:cubicBezTo>
                    <a:cubicBezTo>
                      <a:pt x="7788" y="741"/>
                      <a:pt x="7977" y="555"/>
                      <a:pt x="8204" y="408"/>
                    </a:cubicBezTo>
                    <a:cubicBezTo>
                      <a:pt x="8253" y="375"/>
                      <a:pt x="8310" y="336"/>
                      <a:pt x="8367" y="332"/>
                    </a:cubicBezTo>
                    <a:cubicBezTo>
                      <a:pt x="8434" y="326"/>
                      <a:pt x="8501" y="323"/>
                      <a:pt x="8567" y="323"/>
                    </a:cubicBezTo>
                    <a:close/>
                    <a:moveTo>
                      <a:pt x="6242" y="8325"/>
                    </a:moveTo>
                    <a:cubicBezTo>
                      <a:pt x="6326" y="8325"/>
                      <a:pt x="6400" y="8380"/>
                      <a:pt x="6504" y="8480"/>
                    </a:cubicBezTo>
                    <a:lnTo>
                      <a:pt x="6505" y="8480"/>
                    </a:lnTo>
                    <a:cubicBezTo>
                      <a:pt x="6420" y="8628"/>
                      <a:pt x="6280" y="8677"/>
                      <a:pt x="6085" y="8712"/>
                    </a:cubicBezTo>
                    <a:cubicBezTo>
                      <a:pt x="6063" y="8593"/>
                      <a:pt x="6046" y="8498"/>
                      <a:pt x="6030" y="8413"/>
                    </a:cubicBezTo>
                    <a:cubicBezTo>
                      <a:pt x="6116" y="8353"/>
                      <a:pt x="6182" y="8325"/>
                      <a:pt x="6242" y="8325"/>
                    </a:cubicBezTo>
                    <a:close/>
                    <a:moveTo>
                      <a:pt x="2275" y="2525"/>
                    </a:moveTo>
                    <a:cubicBezTo>
                      <a:pt x="2420" y="2525"/>
                      <a:pt x="2554" y="2566"/>
                      <a:pt x="2681" y="2647"/>
                    </a:cubicBezTo>
                    <a:cubicBezTo>
                      <a:pt x="2985" y="2845"/>
                      <a:pt x="3263" y="3071"/>
                      <a:pt x="3495" y="3354"/>
                    </a:cubicBezTo>
                    <a:cubicBezTo>
                      <a:pt x="3905" y="3856"/>
                      <a:pt x="4270" y="4390"/>
                      <a:pt x="4514" y="4992"/>
                    </a:cubicBezTo>
                    <a:cubicBezTo>
                      <a:pt x="4624" y="5261"/>
                      <a:pt x="4672" y="5553"/>
                      <a:pt x="4738" y="5838"/>
                    </a:cubicBezTo>
                    <a:cubicBezTo>
                      <a:pt x="4864" y="6387"/>
                      <a:pt x="4981" y="6940"/>
                      <a:pt x="5177" y="7469"/>
                    </a:cubicBezTo>
                    <a:cubicBezTo>
                      <a:pt x="5254" y="7672"/>
                      <a:pt x="5351" y="7867"/>
                      <a:pt x="5444" y="8063"/>
                    </a:cubicBezTo>
                    <a:cubicBezTo>
                      <a:pt x="5510" y="8200"/>
                      <a:pt x="5605" y="8314"/>
                      <a:pt x="5754" y="8374"/>
                    </a:cubicBezTo>
                    <a:cubicBezTo>
                      <a:pt x="5838" y="8407"/>
                      <a:pt x="5875" y="8473"/>
                      <a:pt x="5895" y="8560"/>
                    </a:cubicBezTo>
                    <a:cubicBezTo>
                      <a:pt x="5955" y="8830"/>
                      <a:pt x="5950" y="9103"/>
                      <a:pt x="5883" y="9367"/>
                    </a:cubicBezTo>
                    <a:cubicBezTo>
                      <a:pt x="5825" y="9597"/>
                      <a:pt x="5629" y="9732"/>
                      <a:pt x="5408" y="9732"/>
                    </a:cubicBezTo>
                    <a:cubicBezTo>
                      <a:pt x="5355" y="9732"/>
                      <a:pt x="5300" y="9724"/>
                      <a:pt x="5245" y="9708"/>
                    </a:cubicBezTo>
                    <a:cubicBezTo>
                      <a:pt x="4928" y="9613"/>
                      <a:pt x="4685" y="9402"/>
                      <a:pt x="4450" y="9189"/>
                    </a:cubicBezTo>
                    <a:cubicBezTo>
                      <a:pt x="3528" y="8348"/>
                      <a:pt x="2814" y="7352"/>
                      <a:pt x="2270" y="6236"/>
                    </a:cubicBezTo>
                    <a:cubicBezTo>
                      <a:pt x="1962" y="5607"/>
                      <a:pt x="1690" y="4962"/>
                      <a:pt x="1500" y="4285"/>
                    </a:cubicBezTo>
                    <a:cubicBezTo>
                      <a:pt x="1465" y="4158"/>
                      <a:pt x="1432" y="4029"/>
                      <a:pt x="1395" y="3882"/>
                    </a:cubicBezTo>
                    <a:cubicBezTo>
                      <a:pt x="1276" y="4002"/>
                      <a:pt x="1342" y="4111"/>
                      <a:pt x="1369" y="4206"/>
                    </a:cubicBezTo>
                    <a:cubicBezTo>
                      <a:pt x="1471" y="4545"/>
                      <a:pt x="1585" y="4879"/>
                      <a:pt x="1696" y="5214"/>
                    </a:cubicBezTo>
                    <a:cubicBezTo>
                      <a:pt x="1711" y="5264"/>
                      <a:pt x="1728" y="5313"/>
                      <a:pt x="1759" y="5412"/>
                    </a:cubicBezTo>
                    <a:cubicBezTo>
                      <a:pt x="1693" y="5361"/>
                      <a:pt x="1657" y="5348"/>
                      <a:pt x="1641" y="5321"/>
                    </a:cubicBezTo>
                    <a:cubicBezTo>
                      <a:pt x="1473" y="5042"/>
                      <a:pt x="1308" y="4761"/>
                      <a:pt x="1140" y="4482"/>
                    </a:cubicBezTo>
                    <a:cubicBezTo>
                      <a:pt x="1101" y="4417"/>
                      <a:pt x="1087" y="4324"/>
                      <a:pt x="966" y="4317"/>
                    </a:cubicBezTo>
                    <a:cubicBezTo>
                      <a:pt x="966" y="4356"/>
                      <a:pt x="955" y="4390"/>
                      <a:pt x="966" y="4414"/>
                    </a:cubicBezTo>
                    <a:cubicBezTo>
                      <a:pt x="1144" y="4804"/>
                      <a:pt x="1339" y="5186"/>
                      <a:pt x="1624" y="5513"/>
                    </a:cubicBezTo>
                    <a:cubicBezTo>
                      <a:pt x="1684" y="5583"/>
                      <a:pt x="1771" y="5633"/>
                      <a:pt x="1833" y="5703"/>
                    </a:cubicBezTo>
                    <a:cubicBezTo>
                      <a:pt x="1902" y="5784"/>
                      <a:pt x="1974" y="5868"/>
                      <a:pt x="2017" y="5964"/>
                    </a:cubicBezTo>
                    <a:cubicBezTo>
                      <a:pt x="2291" y="6581"/>
                      <a:pt x="2618" y="7169"/>
                      <a:pt x="3005" y="7723"/>
                    </a:cubicBezTo>
                    <a:cubicBezTo>
                      <a:pt x="3420" y="8314"/>
                      <a:pt x="3905" y="8848"/>
                      <a:pt x="4430" y="9343"/>
                    </a:cubicBezTo>
                    <a:cubicBezTo>
                      <a:pt x="4616" y="9519"/>
                      <a:pt x="4837" y="9666"/>
                      <a:pt x="5062" y="9786"/>
                    </a:cubicBezTo>
                    <a:cubicBezTo>
                      <a:pt x="5186" y="9851"/>
                      <a:pt x="5309" y="9882"/>
                      <a:pt x="5424" y="9882"/>
                    </a:cubicBezTo>
                    <a:cubicBezTo>
                      <a:pt x="5756" y="9882"/>
                      <a:pt x="6020" y="9626"/>
                      <a:pt x="6054" y="9220"/>
                    </a:cubicBezTo>
                    <a:cubicBezTo>
                      <a:pt x="6061" y="9112"/>
                      <a:pt x="6078" y="9006"/>
                      <a:pt x="6087" y="8922"/>
                    </a:cubicBezTo>
                    <a:cubicBezTo>
                      <a:pt x="6285" y="8817"/>
                      <a:pt x="6442" y="8725"/>
                      <a:pt x="6607" y="8649"/>
                    </a:cubicBezTo>
                    <a:cubicBezTo>
                      <a:pt x="6644" y="8630"/>
                      <a:pt x="6693" y="8619"/>
                      <a:pt x="6738" y="8619"/>
                    </a:cubicBezTo>
                    <a:cubicBezTo>
                      <a:pt x="6759" y="8619"/>
                      <a:pt x="6779" y="8621"/>
                      <a:pt x="6796" y="8626"/>
                    </a:cubicBezTo>
                    <a:cubicBezTo>
                      <a:pt x="6881" y="8651"/>
                      <a:pt x="6961" y="8663"/>
                      <a:pt x="7039" y="8663"/>
                    </a:cubicBezTo>
                    <a:cubicBezTo>
                      <a:pt x="7239" y="8663"/>
                      <a:pt x="7421" y="8585"/>
                      <a:pt x="7599" y="8455"/>
                    </a:cubicBezTo>
                    <a:cubicBezTo>
                      <a:pt x="7886" y="8249"/>
                      <a:pt x="8093" y="7997"/>
                      <a:pt x="8195" y="7654"/>
                    </a:cubicBezTo>
                    <a:cubicBezTo>
                      <a:pt x="8265" y="7415"/>
                      <a:pt x="8364" y="7184"/>
                      <a:pt x="8453" y="6940"/>
                    </a:cubicBezTo>
                    <a:cubicBezTo>
                      <a:pt x="8577" y="6970"/>
                      <a:pt x="8627" y="7037"/>
                      <a:pt x="8622" y="7144"/>
                    </a:cubicBezTo>
                    <a:cubicBezTo>
                      <a:pt x="8616" y="7259"/>
                      <a:pt x="8604" y="7375"/>
                      <a:pt x="8594" y="7489"/>
                    </a:cubicBezTo>
                    <a:cubicBezTo>
                      <a:pt x="8588" y="7556"/>
                      <a:pt x="8579" y="7622"/>
                      <a:pt x="8601" y="7705"/>
                    </a:cubicBezTo>
                    <a:cubicBezTo>
                      <a:pt x="8642" y="7652"/>
                      <a:pt x="8682" y="7600"/>
                      <a:pt x="8741" y="7522"/>
                    </a:cubicBezTo>
                    <a:cubicBezTo>
                      <a:pt x="8757" y="7666"/>
                      <a:pt x="8772" y="7783"/>
                      <a:pt x="8790" y="7940"/>
                    </a:cubicBezTo>
                    <a:cubicBezTo>
                      <a:pt x="8825" y="7876"/>
                      <a:pt x="8852" y="7846"/>
                      <a:pt x="8855" y="7814"/>
                    </a:cubicBezTo>
                    <a:cubicBezTo>
                      <a:pt x="8901" y="7430"/>
                      <a:pt x="8865" y="7066"/>
                      <a:pt x="8577" y="6769"/>
                    </a:cubicBezTo>
                    <a:cubicBezTo>
                      <a:pt x="8510" y="6699"/>
                      <a:pt x="8498" y="6624"/>
                      <a:pt x="8522" y="6527"/>
                    </a:cubicBezTo>
                    <a:cubicBezTo>
                      <a:pt x="8648" y="6041"/>
                      <a:pt x="8777" y="5555"/>
                      <a:pt x="8883" y="5064"/>
                    </a:cubicBezTo>
                    <a:cubicBezTo>
                      <a:pt x="8961" y="4713"/>
                      <a:pt x="9008" y="4356"/>
                      <a:pt x="9063" y="4000"/>
                    </a:cubicBezTo>
                    <a:cubicBezTo>
                      <a:pt x="9085" y="3861"/>
                      <a:pt x="9094" y="3717"/>
                      <a:pt x="9109" y="3576"/>
                    </a:cubicBezTo>
                    <a:cubicBezTo>
                      <a:pt x="9122" y="3459"/>
                      <a:pt x="9154" y="3351"/>
                      <a:pt x="9245" y="3261"/>
                    </a:cubicBezTo>
                    <a:cubicBezTo>
                      <a:pt x="9280" y="3283"/>
                      <a:pt x="9311" y="3298"/>
                      <a:pt x="9335" y="3321"/>
                    </a:cubicBezTo>
                    <a:cubicBezTo>
                      <a:pt x="9776" y="3754"/>
                      <a:pt x="10214" y="4189"/>
                      <a:pt x="10657" y="4623"/>
                    </a:cubicBezTo>
                    <a:cubicBezTo>
                      <a:pt x="11023" y="4983"/>
                      <a:pt x="11182" y="5439"/>
                      <a:pt x="11275" y="5928"/>
                    </a:cubicBezTo>
                    <a:cubicBezTo>
                      <a:pt x="11350" y="6317"/>
                      <a:pt x="11274" y="6698"/>
                      <a:pt x="11232" y="7082"/>
                    </a:cubicBezTo>
                    <a:cubicBezTo>
                      <a:pt x="11145" y="7853"/>
                      <a:pt x="10811" y="8509"/>
                      <a:pt x="10333" y="9102"/>
                    </a:cubicBezTo>
                    <a:cubicBezTo>
                      <a:pt x="10129" y="9352"/>
                      <a:pt x="9875" y="9546"/>
                      <a:pt x="9616" y="9733"/>
                    </a:cubicBezTo>
                    <a:cubicBezTo>
                      <a:pt x="9497" y="9819"/>
                      <a:pt x="9395" y="9916"/>
                      <a:pt x="9368" y="10069"/>
                    </a:cubicBezTo>
                    <a:cubicBezTo>
                      <a:pt x="9364" y="10095"/>
                      <a:pt x="9367" y="10120"/>
                      <a:pt x="9367" y="10197"/>
                    </a:cubicBezTo>
                    <a:cubicBezTo>
                      <a:pt x="9598" y="9880"/>
                      <a:pt x="9904" y="9721"/>
                      <a:pt x="10196" y="9505"/>
                    </a:cubicBezTo>
                    <a:lnTo>
                      <a:pt x="10196" y="9505"/>
                    </a:lnTo>
                    <a:cubicBezTo>
                      <a:pt x="10196" y="9573"/>
                      <a:pt x="10205" y="9616"/>
                      <a:pt x="10195" y="9655"/>
                    </a:cubicBezTo>
                    <a:cubicBezTo>
                      <a:pt x="10052" y="10174"/>
                      <a:pt x="9841" y="10670"/>
                      <a:pt x="9601" y="11150"/>
                    </a:cubicBezTo>
                    <a:cubicBezTo>
                      <a:pt x="9422" y="11504"/>
                      <a:pt x="9130" y="11768"/>
                      <a:pt x="8805" y="11982"/>
                    </a:cubicBezTo>
                    <a:cubicBezTo>
                      <a:pt x="8262" y="12344"/>
                      <a:pt x="7703" y="12680"/>
                      <a:pt x="7072" y="12875"/>
                    </a:cubicBezTo>
                    <a:cubicBezTo>
                      <a:pt x="6996" y="12898"/>
                      <a:pt x="6931" y="12931"/>
                      <a:pt x="6957" y="13052"/>
                    </a:cubicBezTo>
                    <a:cubicBezTo>
                      <a:pt x="7442" y="12994"/>
                      <a:pt x="7844" y="12727"/>
                      <a:pt x="8279" y="12490"/>
                    </a:cubicBezTo>
                    <a:cubicBezTo>
                      <a:pt x="8279" y="12827"/>
                      <a:pt x="8285" y="13132"/>
                      <a:pt x="8279" y="13435"/>
                    </a:cubicBezTo>
                    <a:cubicBezTo>
                      <a:pt x="8256" y="14448"/>
                      <a:pt x="8223" y="15460"/>
                      <a:pt x="8208" y="16475"/>
                    </a:cubicBezTo>
                    <a:cubicBezTo>
                      <a:pt x="8202" y="16929"/>
                      <a:pt x="8228" y="17384"/>
                      <a:pt x="8241" y="17840"/>
                    </a:cubicBezTo>
                    <a:cubicBezTo>
                      <a:pt x="8247" y="18008"/>
                      <a:pt x="8172" y="18125"/>
                      <a:pt x="8022" y="18190"/>
                    </a:cubicBezTo>
                    <a:cubicBezTo>
                      <a:pt x="7866" y="18257"/>
                      <a:pt x="7709" y="18331"/>
                      <a:pt x="7545" y="18367"/>
                    </a:cubicBezTo>
                    <a:cubicBezTo>
                      <a:pt x="6916" y="18508"/>
                      <a:pt x="6286" y="18662"/>
                      <a:pt x="5650" y="18758"/>
                    </a:cubicBezTo>
                    <a:cubicBezTo>
                      <a:pt x="5437" y="18790"/>
                      <a:pt x="5224" y="18802"/>
                      <a:pt x="5010" y="18802"/>
                    </a:cubicBezTo>
                    <a:cubicBezTo>
                      <a:pt x="4640" y="18802"/>
                      <a:pt x="4269" y="18765"/>
                      <a:pt x="3901" y="18721"/>
                    </a:cubicBezTo>
                    <a:cubicBezTo>
                      <a:pt x="3569" y="18682"/>
                      <a:pt x="3237" y="18655"/>
                      <a:pt x="2921" y="18536"/>
                    </a:cubicBezTo>
                    <a:cubicBezTo>
                      <a:pt x="2733" y="18464"/>
                      <a:pt x="2555" y="18385"/>
                      <a:pt x="2435" y="18217"/>
                    </a:cubicBezTo>
                    <a:cubicBezTo>
                      <a:pt x="2409" y="18181"/>
                      <a:pt x="2382" y="18136"/>
                      <a:pt x="2378" y="18092"/>
                    </a:cubicBezTo>
                    <a:cubicBezTo>
                      <a:pt x="2355" y="17821"/>
                      <a:pt x="2327" y="17551"/>
                      <a:pt x="2324" y="17279"/>
                    </a:cubicBezTo>
                    <a:cubicBezTo>
                      <a:pt x="2316" y="16415"/>
                      <a:pt x="2327" y="15552"/>
                      <a:pt x="2318" y="14688"/>
                    </a:cubicBezTo>
                    <a:cubicBezTo>
                      <a:pt x="2309" y="13893"/>
                      <a:pt x="2283" y="13097"/>
                      <a:pt x="2265" y="12302"/>
                    </a:cubicBezTo>
                    <a:cubicBezTo>
                      <a:pt x="2265" y="12283"/>
                      <a:pt x="2273" y="12265"/>
                      <a:pt x="2280" y="12227"/>
                    </a:cubicBezTo>
                    <a:cubicBezTo>
                      <a:pt x="2504" y="12400"/>
                      <a:pt x="2688" y="12617"/>
                      <a:pt x="2982" y="12685"/>
                    </a:cubicBezTo>
                    <a:cubicBezTo>
                      <a:pt x="2994" y="12556"/>
                      <a:pt x="2904" y="12511"/>
                      <a:pt x="2829" y="12463"/>
                    </a:cubicBezTo>
                    <a:cubicBezTo>
                      <a:pt x="2514" y="12265"/>
                      <a:pt x="2243" y="12016"/>
                      <a:pt x="2022" y="11721"/>
                    </a:cubicBezTo>
                    <a:cubicBezTo>
                      <a:pt x="1551" y="11093"/>
                      <a:pt x="1156" y="10421"/>
                      <a:pt x="874" y="9685"/>
                    </a:cubicBezTo>
                    <a:cubicBezTo>
                      <a:pt x="768" y="9409"/>
                      <a:pt x="754" y="9114"/>
                      <a:pt x="748" y="8823"/>
                    </a:cubicBezTo>
                    <a:cubicBezTo>
                      <a:pt x="738" y="8312"/>
                      <a:pt x="747" y="7802"/>
                      <a:pt x="739" y="7292"/>
                    </a:cubicBezTo>
                    <a:cubicBezTo>
                      <a:pt x="738" y="7172"/>
                      <a:pt x="715" y="7049"/>
                      <a:pt x="690" y="6931"/>
                    </a:cubicBezTo>
                    <a:cubicBezTo>
                      <a:pt x="619" y="6612"/>
                      <a:pt x="507" y="6299"/>
                      <a:pt x="475" y="5978"/>
                    </a:cubicBezTo>
                    <a:cubicBezTo>
                      <a:pt x="432" y="5534"/>
                      <a:pt x="274" y="5120"/>
                      <a:pt x="190" y="4687"/>
                    </a:cubicBezTo>
                    <a:cubicBezTo>
                      <a:pt x="62" y="4032"/>
                      <a:pt x="308" y="3519"/>
                      <a:pt x="736" y="3058"/>
                    </a:cubicBezTo>
                    <a:cubicBezTo>
                      <a:pt x="777" y="3014"/>
                      <a:pt x="829" y="2977"/>
                      <a:pt x="883" y="2950"/>
                    </a:cubicBezTo>
                    <a:cubicBezTo>
                      <a:pt x="1293" y="2746"/>
                      <a:pt x="1717" y="2590"/>
                      <a:pt x="2175" y="2531"/>
                    </a:cubicBezTo>
                    <a:cubicBezTo>
                      <a:pt x="2209" y="2527"/>
                      <a:pt x="2242" y="2525"/>
                      <a:pt x="2275" y="2525"/>
                    </a:cubicBezTo>
                    <a:close/>
                    <a:moveTo>
                      <a:pt x="6920" y="0"/>
                    </a:moveTo>
                    <a:cubicBezTo>
                      <a:pt x="6852" y="0"/>
                      <a:pt x="6782" y="7"/>
                      <a:pt x="6711" y="20"/>
                    </a:cubicBezTo>
                    <a:cubicBezTo>
                      <a:pt x="6363" y="81"/>
                      <a:pt x="6064" y="228"/>
                      <a:pt x="5827" y="488"/>
                    </a:cubicBezTo>
                    <a:cubicBezTo>
                      <a:pt x="5748" y="574"/>
                      <a:pt x="5671" y="618"/>
                      <a:pt x="5561" y="618"/>
                    </a:cubicBezTo>
                    <a:cubicBezTo>
                      <a:pt x="5539" y="618"/>
                      <a:pt x="5516" y="616"/>
                      <a:pt x="5491" y="612"/>
                    </a:cubicBezTo>
                    <a:cubicBezTo>
                      <a:pt x="5452" y="606"/>
                      <a:pt x="5415" y="603"/>
                      <a:pt x="5378" y="603"/>
                    </a:cubicBezTo>
                    <a:cubicBezTo>
                      <a:pt x="5087" y="603"/>
                      <a:pt x="4852" y="782"/>
                      <a:pt x="4738" y="1071"/>
                    </a:cubicBezTo>
                    <a:cubicBezTo>
                      <a:pt x="4717" y="1125"/>
                      <a:pt x="4685" y="1175"/>
                      <a:pt x="4657" y="1232"/>
                    </a:cubicBezTo>
                    <a:cubicBezTo>
                      <a:pt x="4576" y="1203"/>
                      <a:pt x="4514" y="1170"/>
                      <a:pt x="4450" y="1160"/>
                    </a:cubicBezTo>
                    <a:cubicBezTo>
                      <a:pt x="4325" y="1139"/>
                      <a:pt x="4196" y="1102"/>
                      <a:pt x="4072" y="1102"/>
                    </a:cubicBezTo>
                    <a:cubicBezTo>
                      <a:pt x="4044" y="1102"/>
                      <a:pt x="4016" y="1104"/>
                      <a:pt x="3989" y="1109"/>
                    </a:cubicBezTo>
                    <a:cubicBezTo>
                      <a:pt x="3416" y="1202"/>
                      <a:pt x="2982" y="1496"/>
                      <a:pt x="2753" y="2050"/>
                    </a:cubicBezTo>
                    <a:cubicBezTo>
                      <a:pt x="2700" y="2174"/>
                      <a:pt x="2652" y="2299"/>
                      <a:pt x="2610" y="2405"/>
                    </a:cubicBezTo>
                    <a:cubicBezTo>
                      <a:pt x="2496" y="2405"/>
                      <a:pt x="2391" y="2401"/>
                      <a:pt x="2291" y="2401"/>
                    </a:cubicBezTo>
                    <a:cubicBezTo>
                      <a:pt x="2233" y="2401"/>
                      <a:pt x="2177" y="2402"/>
                      <a:pt x="2121" y="2407"/>
                    </a:cubicBezTo>
                    <a:cubicBezTo>
                      <a:pt x="1629" y="2446"/>
                      <a:pt x="1191" y="2650"/>
                      <a:pt x="759" y="2867"/>
                    </a:cubicBezTo>
                    <a:cubicBezTo>
                      <a:pt x="700" y="2897"/>
                      <a:pt x="646" y="2945"/>
                      <a:pt x="603" y="2996"/>
                    </a:cubicBezTo>
                    <a:cubicBezTo>
                      <a:pt x="341" y="3291"/>
                      <a:pt x="140" y="3622"/>
                      <a:pt x="55" y="4008"/>
                    </a:cubicBezTo>
                    <a:cubicBezTo>
                      <a:pt x="19" y="4164"/>
                      <a:pt x="1" y="4335"/>
                      <a:pt x="25" y="4491"/>
                    </a:cubicBezTo>
                    <a:cubicBezTo>
                      <a:pt x="70" y="4786"/>
                      <a:pt x="152" y="5075"/>
                      <a:pt x="215" y="5367"/>
                    </a:cubicBezTo>
                    <a:cubicBezTo>
                      <a:pt x="251" y="5525"/>
                      <a:pt x="283" y="5684"/>
                      <a:pt x="316" y="5844"/>
                    </a:cubicBezTo>
                    <a:cubicBezTo>
                      <a:pt x="344" y="5984"/>
                      <a:pt x="370" y="6123"/>
                      <a:pt x="403" y="6261"/>
                    </a:cubicBezTo>
                    <a:cubicBezTo>
                      <a:pt x="490" y="6645"/>
                      <a:pt x="612" y="7021"/>
                      <a:pt x="610" y="7421"/>
                    </a:cubicBezTo>
                    <a:cubicBezTo>
                      <a:pt x="609" y="7943"/>
                      <a:pt x="610" y="8468"/>
                      <a:pt x="625" y="8991"/>
                    </a:cubicBezTo>
                    <a:cubicBezTo>
                      <a:pt x="637" y="9396"/>
                      <a:pt x="726" y="9786"/>
                      <a:pt x="915" y="10149"/>
                    </a:cubicBezTo>
                    <a:cubicBezTo>
                      <a:pt x="1048" y="10409"/>
                      <a:pt x="1185" y="10667"/>
                      <a:pt x="1329" y="10920"/>
                    </a:cubicBezTo>
                    <a:cubicBezTo>
                      <a:pt x="1536" y="11286"/>
                      <a:pt x="1758" y="11645"/>
                      <a:pt x="2041" y="11960"/>
                    </a:cubicBezTo>
                    <a:cubicBezTo>
                      <a:pt x="2086" y="12010"/>
                      <a:pt x="2119" y="12089"/>
                      <a:pt x="2122" y="12157"/>
                    </a:cubicBezTo>
                    <a:cubicBezTo>
                      <a:pt x="2140" y="12442"/>
                      <a:pt x="2154" y="12728"/>
                      <a:pt x="2156" y="13013"/>
                    </a:cubicBezTo>
                    <a:cubicBezTo>
                      <a:pt x="2162" y="14088"/>
                      <a:pt x="2160" y="15162"/>
                      <a:pt x="2168" y="16236"/>
                    </a:cubicBezTo>
                    <a:cubicBezTo>
                      <a:pt x="2174" y="16868"/>
                      <a:pt x="2154" y="17501"/>
                      <a:pt x="2237" y="18130"/>
                    </a:cubicBezTo>
                    <a:cubicBezTo>
                      <a:pt x="2244" y="18188"/>
                      <a:pt x="2247" y="18263"/>
                      <a:pt x="2283" y="18299"/>
                    </a:cubicBezTo>
                    <a:cubicBezTo>
                      <a:pt x="2435" y="18443"/>
                      <a:pt x="2583" y="18598"/>
                      <a:pt x="2795" y="18655"/>
                    </a:cubicBezTo>
                    <a:cubicBezTo>
                      <a:pt x="3011" y="18713"/>
                      <a:pt x="3225" y="18782"/>
                      <a:pt x="3446" y="18815"/>
                    </a:cubicBezTo>
                    <a:cubicBezTo>
                      <a:pt x="3794" y="18868"/>
                      <a:pt x="4147" y="18913"/>
                      <a:pt x="4499" y="18928"/>
                    </a:cubicBezTo>
                    <a:cubicBezTo>
                      <a:pt x="4702" y="18936"/>
                      <a:pt x="4905" y="18945"/>
                      <a:pt x="5108" y="18945"/>
                    </a:cubicBezTo>
                    <a:cubicBezTo>
                      <a:pt x="5307" y="18945"/>
                      <a:pt x="5505" y="18936"/>
                      <a:pt x="5700" y="18907"/>
                    </a:cubicBezTo>
                    <a:cubicBezTo>
                      <a:pt x="6337" y="18812"/>
                      <a:pt x="6966" y="18665"/>
                      <a:pt x="7595" y="18521"/>
                    </a:cubicBezTo>
                    <a:cubicBezTo>
                      <a:pt x="7805" y="18473"/>
                      <a:pt x="8001" y="18370"/>
                      <a:pt x="8199" y="18280"/>
                    </a:cubicBezTo>
                    <a:cubicBezTo>
                      <a:pt x="8300" y="18233"/>
                      <a:pt x="8379" y="18154"/>
                      <a:pt x="8382" y="18031"/>
                    </a:cubicBezTo>
                    <a:cubicBezTo>
                      <a:pt x="8388" y="17657"/>
                      <a:pt x="8396" y="17284"/>
                      <a:pt x="8393" y="16910"/>
                    </a:cubicBezTo>
                    <a:cubicBezTo>
                      <a:pt x="8390" y="16502"/>
                      <a:pt x="8360" y="16094"/>
                      <a:pt x="8366" y="15687"/>
                    </a:cubicBezTo>
                    <a:cubicBezTo>
                      <a:pt x="8378" y="14722"/>
                      <a:pt x="8417" y="13756"/>
                      <a:pt x="8414" y="12791"/>
                    </a:cubicBezTo>
                    <a:cubicBezTo>
                      <a:pt x="8414" y="12514"/>
                      <a:pt x="8454" y="12319"/>
                      <a:pt x="8733" y="12224"/>
                    </a:cubicBezTo>
                    <a:cubicBezTo>
                      <a:pt x="8771" y="12212"/>
                      <a:pt x="8804" y="12185"/>
                      <a:pt x="8838" y="12161"/>
                    </a:cubicBezTo>
                    <a:cubicBezTo>
                      <a:pt x="9176" y="11928"/>
                      <a:pt x="9503" y="11675"/>
                      <a:pt x="9689" y="11301"/>
                    </a:cubicBezTo>
                    <a:cubicBezTo>
                      <a:pt x="9886" y="10908"/>
                      <a:pt x="10076" y="10505"/>
                      <a:pt x="10208" y="10086"/>
                    </a:cubicBezTo>
                    <a:cubicBezTo>
                      <a:pt x="10394" y="9490"/>
                      <a:pt x="10634" y="8926"/>
                      <a:pt x="10981" y="8408"/>
                    </a:cubicBezTo>
                    <a:cubicBezTo>
                      <a:pt x="10996" y="8386"/>
                      <a:pt x="11011" y="8363"/>
                      <a:pt x="11023" y="8338"/>
                    </a:cubicBezTo>
                    <a:cubicBezTo>
                      <a:pt x="11077" y="8222"/>
                      <a:pt x="11146" y="8108"/>
                      <a:pt x="11181" y="7985"/>
                    </a:cubicBezTo>
                    <a:cubicBezTo>
                      <a:pt x="11347" y="7390"/>
                      <a:pt x="11485" y="6788"/>
                      <a:pt x="11442" y="6159"/>
                    </a:cubicBezTo>
                    <a:cubicBezTo>
                      <a:pt x="11400" y="5526"/>
                      <a:pt x="11179" y="4969"/>
                      <a:pt x="10745" y="4503"/>
                    </a:cubicBezTo>
                    <a:lnTo>
                      <a:pt x="10745" y="4501"/>
                    </a:lnTo>
                    <a:cubicBezTo>
                      <a:pt x="10612" y="4357"/>
                      <a:pt x="10477" y="4213"/>
                      <a:pt x="10340" y="4071"/>
                    </a:cubicBezTo>
                    <a:cubicBezTo>
                      <a:pt x="10292" y="4020"/>
                      <a:pt x="10261" y="3972"/>
                      <a:pt x="10271" y="3892"/>
                    </a:cubicBezTo>
                    <a:cubicBezTo>
                      <a:pt x="10307" y="3622"/>
                      <a:pt x="10340" y="3352"/>
                      <a:pt x="10354" y="3080"/>
                    </a:cubicBezTo>
                    <a:cubicBezTo>
                      <a:pt x="10394" y="2245"/>
                      <a:pt x="10310" y="1439"/>
                      <a:pt x="9770" y="741"/>
                    </a:cubicBezTo>
                    <a:cubicBezTo>
                      <a:pt x="9635" y="566"/>
                      <a:pt x="9485" y="435"/>
                      <a:pt x="9295" y="341"/>
                    </a:cubicBezTo>
                    <a:cubicBezTo>
                      <a:pt x="9059" y="227"/>
                      <a:pt x="8807" y="179"/>
                      <a:pt x="8546" y="162"/>
                    </a:cubicBezTo>
                    <a:cubicBezTo>
                      <a:pt x="8525" y="161"/>
                      <a:pt x="8505" y="160"/>
                      <a:pt x="8485" y="160"/>
                    </a:cubicBezTo>
                    <a:cubicBezTo>
                      <a:pt x="8303" y="160"/>
                      <a:pt x="8140" y="211"/>
                      <a:pt x="8001" y="339"/>
                    </a:cubicBezTo>
                    <a:cubicBezTo>
                      <a:pt x="7962" y="377"/>
                      <a:pt x="7913" y="401"/>
                      <a:pt x="7874" y="429"/>
                    </a:cubicBezTo>
                    <a:cubicBezTo>
                      <a:pt x="7698" y="320"/>
                      <a:pt x="7532" y="213"/>
                      <a:pt x="7361" y="116"/>
                    </a:cubicBezTo>
                    <a:cubicBezTo>
                      <a:pt x="7220" y="35"/>
                      <a:pt x="7074" y="0"/>
                      <a:pt x="6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89;p37">
                <a:extLst>
                  <a:ext uri="{FF2B5EF4-FFF2-40B4-BE49-F238E27FC236}">
                    <a16:creationId xmlns:a16="http://schemas.microsoft.com/office/drawing/2014/main" id="{D422B4CF-9DCE-4C84-9329-DC8348649A12}"/>
                  </a:ext>
                </a:extLst>
              </p:cNvPr>
              <p:cNvSpPr/>
              <p:nvPr/>
            </p:nvSpPr>
            <p:spPr>
              <a:xfrm>
                <a:off x="2747050" y="1944750"/>
                <a:ext cx="7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37" extrusionOk="0">
                    <a:moveTo>
                      <a:pt x="189" y="1"/>
                    </a:moveTo>
                    <a:cubicBezTo>
                      <a:pt x="111" y="1"/>
                      <a:pt x="48" y="24"/>
                      <a:pt x="1" y="70"/>
                    </a:cubicBezTo>
                    <a:cubicBezTo>
                      <a:pt x="61" y="114"/>
                      <a:pt x="105" y="137"/>
                      <a:pt x="147" y="137"/>
                    </a:cubicBezTo>
                    <a:cubicBezTo>
                      <a:pt x="200" y="137"/>
                      <a:pt x="248" y="99"/>
                      <a:pt x="316" y="18"/>
                    </a:cubicBezTo>
                    <a:cubicBezTo>
                      <a:pt x="270" y="6"/>
                      <a:pt x="228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002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011BD-26F6-58D6-A1C2-56290E9E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err="1"/>
              <a:t>Thank</a:t>
            </a:r>
            <a:r>
              <a:rPr lang="fr-FR" sz="5400" dirty="0"/>
              <a:t> </a:t>
            </a:r>
            <a:r>
              <a:rPr lang="fr-FR" sz="5400" dirty="0" err="1"/>
              <a:t>you</a:t>
            </a:r>
            <a:r>
              <a:rPr lang="fr-FR" sz="5400" dirty="0"/>
              <a:t> !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850C0F6-6F4E-E0A1-22DF-A463A35B7C06}"/>
              </a:ext>
            </a:extLst>
          </p:cNvPr>
          <p:cNvSpPr txBox="1">
            <a:spLocks/>
          </p:cNvSpPr>
          <p:nvPr/>
        </p:nvSpPr>
        <p:spPr>
          <a:xfrm>
            <a:off x="715100" y="2544360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1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fr-FR" dirty="0" err="1"/>
              <a:t>Any</a:t>
            </a:r>
            <a:r>
              <a:rPr lang="fr-FR" dirty="0"/>
              <a:t> question ?</a:t>
            </a:r>
          </a:p>
        </p:txBody>
      </p:sp>
      <p:grpSp>
        <p:nvGrpSpPr>
          <p:cNvPr id="3" name="Google Shape;240;p32">
            <a:extLst>
              <a:ext uri="{FF2B5EF4-FFF2-40B4-BE49-F238E27FC236}">
                <a16:creationId xmlns:a16="http://schemas.microsoft.com/office/drawing/2014/main" id="{02F8B7B6-6285-CF48-CC83-997323C14067}"/>
              </a:ext>
            </a:extLst>
          </p:cNvPr>
          <p:cNvGrpSpPr/>
          <p:nvPr/>
        </p:nvGrpSpPr>
        <p:grpSpPr>
          <a:xfrm>
            <a:off x="7918468" y="3836194"/>
            <a:ext cx="756009" cy="844755"/>
            <a:chOff x="3516270" y="2856329"/>
            <a:chExt cx="885878" cy="989870"/>
          </a:xfrm>
        </p:grpSpPr>
        <p:sp>
          <p:nvSpPr>
            <p:cNvPr id="5" name="Google Shape;241;p32">
              <a:extLst>
                <a:ext uri="{FF2B5EF4-FFF2-40B4-BE49-F238E27FC236}">
                  <a16:creationId xmlns:a16="http://schemas.microsoft.com/office/drawing/2014/main" id="{7F3E5D96-3B52-46C6-9004-A804B65C0780}"/>
                </a:ext>
              </a:extLst>
            </p:cNvPr>
            <p:cNvSpPr/>
            <p:nvPr/>
          </p:nvSpPr>
          <p:spPr>
            <a:xfrm>
              <a:off x="3516270" y="2856329"/>
              <a:ext cx="885878" cy="989810"/>
            </a:xfrm>
            <a:custGeom>
              <a:avLst/>
              <a:gdLst/>
              <a:ahLst/>
              <a:cxnLst/>
              <a:rect l="l" t="t" r="r" b="b"/>
              <a:pathLst>
                <a:path w="13331" h="14895" extrusionOk="0">
                  <a:moveTo>
                    <a:pt x="7236" y="1"/>
                  </a:moveTo>
                  <a:cubicBezTo>
                    <a:pt x="7205" y="1"/>
                    <a:pt x="7176" y="3"/>
                    <a:pt x="7147" y="10"/>
                  </a:cubicBezTo>
                  <a:cubicBezTo>
                    <a:pt x="6909" y="64"/>
                    <a:pt x="6681" y="160"/>
                    <a:pt x="6490" y="323"/>
                  </a:cubicBezTo>
                  <a:cubicBezTo>
                    <a:pt x="6393" y="406"/>
                    <a:pt x="6349" y="444"/>
                    <a:pt x="6296" y="444"/>
                  </a:cubicBezTo>
                  <a:cubicBezTo>
                    <a:pt x="6251" y="444"/>
                    <a:pt x="6201" y="418"/>
                    <a:pt x="6107" y="370"/>
                  </a:cubicBezTo>
                  <a:cubicBezTo>
                    <a:pt x="6058" y="346"/>
                    <a:pt x="6007" y="325"/>
                    <a:pt x="5963" y="293"/>
                  </a:cubicBezTo>
                  <a:cubicBezTo>
                    <a:pt x="5826" y="194"/>
                    <a:pt x="5673" y="145"/>
                    <a:pt x="5512" y="145"/>
                  </a:cubicBezTo>
                  <a:cubicBezTo>
                    <a:pt x="5476" y="145"/>
                    <a:pt x="5439" y="147"/>
                    <a:pt x="5402" y="152"/>
                  </a:cubicBezTo>
                  <a:cubicBezTo>
                    <a:pt x="5168" y="182"/>
                    <a:pt x="4936" y="236"/>
                    <a:pt x="4703" y="278"/>
                  </a:cubicBezTo>
                  <a:cubicBezTo>
                    <a:pt x="4512" y="314"/>
                    <a:pt x="4332" y="380"/>
                    <a:pt x="4187" y="509"/>
                  </a:cubicBezTo>
                  <a:cubicBezTo>
                    <a:pt x="4128" y="563"/>
                    <a:pt x="4070" y="586"/>
                    <a:pt x="4011" y="586"/>
                  </a:cubicBezTo>
                  <a:cubicBezTo>
                    <a:pt x="3960" y="586"/>
                    <a:pt x="3909" y="569"/>
                    <a:pt x="3855" y="541"/>
                  </a:cubicBezTo>
                  <a:cubicBezTo>
                    <a:pt x="3831" y="529"/>
                    <a:pt x="3804" y="520"/>
                    <a:pt x="3780" y="509"/>
                  </a:cubicBezTo>
                  <a:cubicBezTo>
                    <a:pt x="3441" y="347"/>
                    <a:pt x="3085" y="285"/>
                    <a:pt x="2721" y="285"/>
                  </a:cubicBezTo>
                  <a:cubicBezTo>
                    <a:pt x="2616" y="285"/>
                    <a:pt x="2511" y="290"/>
                    <a:pt x="2406" y="299"/>
                  </a:cubicBezTo>
                  <a:cubicBezTo>
                    <a:pt x="2316" y="307"/>
                    <a:pt x="2221" y="346"/>
                    <a:pt x="2143" y="392"/>
                  </a:cubicBezTo>
                  <a:cubicBezTo>
                    <a:pt x="1530" y="767"/>
                    <a:pt x="1043" y="1277"/>
                    <a:pt x="608" y="1840"/>
                  </a:cubicBezTo>
                  <a:cubicBezTo>
                    <a:pt x="539" y="1930"/>
                    <a:pt x="490" y="2040"/>
                    <a:pt x="451" y="2146"/>
                  </a:cubicBezTo>
                  <a:cubicBezTo>
                    <a:pt x="305" y="2542"/>
                    <a:pt x="242" y="2959"/>
                    <a:pt x="154" y="3372"/>
                  </a:cubicBezTo>
                  <a:cubicBezTo>
                    <a:pt x="1" y="4094"/>
                    <a:pt x="56" y="4808"/>
                    <a:pt x="169" y="5521"/>
                  </a:cubicBezTo>
                  <a:cubicBezTo>
                    <a:pt x="241" y="5981"/>
                    <a:pt x="373" y="6434"/>
                    <a:pt x="583" y="6859"/>
                  </a:cubicBezTo>
                  <a:cubicBezTo>
                    <a:pt x="697" y="7090"/>
                    <a:pt x="805" y="7326"/>
                    <a:pt x="908" y="7561"/>
                  </a:cubicBezTo>
                  <a:cubicBezTo>
                    <a:pt x="1115" y="8026"/>
                    <a:pt x="1405" y="8439"/>
                    <a:pt x="1747" y="8810"/>
                  </a:cubicBezTo>
                  <a:cubicBezTo>
                    <a:pt x="1990" y="9074"/>
                    <a:pt x="2265" y="9308"/>
                    <a:pt x="2529" y="9551"/>
                  </a:cubicBezTo>
                  <a:cubicBezTo>
                    <a:pt x="2641" y="9654"/>
                    <a:pt x="2815" y="9726"/>
                    <a:pt x="2868" y="9851"/>
                  </a:cubicBezTo>
                  <a:cubicBezTo>
                    <a:pt x="2922" y="9980"/>
                    <a:pt x="2866" y="10157"/>
                    <a:pt x="2848" y="10312"/>
                  </a:cubicBezTo>
                  <a:cubicBezTo>
                    <a:pt x="2829" y="10487"/>
                    <a:pt x="2847" y="10648"/>
                    <a:pt x="2939" y="10802"/>
                  </a:cubicBezTo>
                  <a:cubicBezTo>
                    <a:pt x="2981" y="10876"/>
                    <a:pt x="3003" y="10969"/>
                    <a:pt x="3005" y="11053"/>
                  </a:cubicBezTo>
                  <a:cubicBezTo>
                    <a:pt x="3006" y="11359"/>
                    <a:pt x="2991" y="11665"/>
                    <a:pt x="2990" y="11971"/>
                  </a:cubicBezTo>
                  <a:cubicBezTo>
                    <a:pt x="2987" y="12378"/>
                    <a:pt x="2985" y="12786"/>
                    <a:pt x="2991" y="13192"/>
                  </a:cubicBezTo>
                  <a:cubicBezTo>
                    <a:pt x="2994" y="13410"/>
                    <a:pt x="3033" y="13629"/>
                    <a:pt x="3020" y="13844"/>
                  </a:cubicBezTo>
                  <a:cubicBezTo>
                    <a:pt x="3008" y="14033"/>
                    <a:pt x="3092" y="14136"/>
                    <a:pt x="3233" y="14223"/>
                  </a:cubicBezTo>
                  <a:cubicBezTo>
                    <a:pt x="3284" y="14255"/>
                    <a:pt x="3339" y="14285"/>
                    <a:pt x="3393" y="14309"/>
                  </a:cubicBezTo>
                  <a:cubicBezTo>
                    <a:pt x="3774" y="14483"/>
                    <a:pt x="4182" y="14570"/>
                    <a:pt x="4587" y="14645"/>
                  </a:cubicBezTo>
                  <a:cubicBezTo>
                    <a:pt x="5129" y="14744"/>
                    <a:pt x="5675" y="14817"/>
                    <a:pt x="6223" y="14865"/>
                  </a:cubicBezTo>
                  <a:cubicBezTo>
                    <a:pt x="6448" y="14885"/>
                    <a:pt x="6676" y="14895"/>
                    <a:pt x="6904" y="14895"/>
                  </a:cubicBezTo>
                  <a:cubicBezTo>
                    <a:pt x="7085" y="14895"/>
                    <a:pt x="7266" y="14888"/>
                    <a:pt x="7446" y="14874"/>
                  </a:cubicBezTo>
                  <a:cubicBezTo>
                    <a:pt x="7885" y="14840"/>
                    <a:pt x="8322" y="14762"/>
                    <a:pt x="8756" y="14679"/>
                  </a:cubicBezTo>
                  <a:cubicBezTo>
                    <a:pt x="9260" y="14583"/>
                    <a:pt x="9734" y="14405"/>
                    <a:pt x="10168" y="14118"/>
                  </a:cubicBezTo>
                  <a:cubicBezTo>
                    <a:pt x="10387" y="13976"/>
                    <a:pt x="10447" y="13801"/>
                    <a:pt x="10429" y="13551"/>
                  </a:cubicBezTo>
                  <a:cubicBezTo>
                    <a:pt x="10391" y="13017"/>
                    <a:pt x="10358" y="12480"/>
                    <a:pt x="10358" y="11942"/>
                  </a:cubicBezTo>
                  <a:cubicBezTo>
                    <a:pt x="10358" y="11372"/>
                    <a:pt x="10403" y="10802"/>
                    <a:pt x="10421" y="10230"/>
                  </a:cubicBezTo>
                  <a:cubicBezTo>
                    <a:pt x="10427" y="10071"/>
                    <a:pt x="10432" y="9924"/>
                    <a:pt x="10565" y="9810"/>
                  </a:cubicBezTo>
                  <a:cubicBezTo>
                    <a:pt x="10598" y="9782"/>
                    <a:pt x="10615" y="9728"/>
                    <a:pt x="10625" y="9683"/>
                  </a:cubicBezTo>
                  <a:cubicBezTo>
                    <a:pt x="10658" y="9552"/>
                    <a:pt x="10682" y="9419"/>
                    <a:pt x="10715" y="9287"/>
                  </a:cubicBezTo>
                  <a:cubicBezTo>
                    <a:pt x="10733" y="9207"/>
                    <a:pt x="10741" y="9117"/>
                    <a:pt x="10786" y="9056"/>
                  </a:cubicBezTo>
                  <a:cubicBezTo>
                    <a:pt x="11068" y="8658"/>
                    <a:pt x="11323" y="8235"/>
                    <a:pt x="11755" y="7969"/>
                  </a:cubicBezTo>
                  <a:cubicBezTo>
                    <a:pt x="11854" y="7909"/>
                    <a:pt x="11941" y="7833"/>
                    <a:pt x="12034" y="7762"/>
                  </a:cubicBezTo>
                  <a:cubicBezTo>
                    <a:pt x="12520" y="7398"/>
                    <a:pt x="12880" y="6934"/>
                    <a:pt x="13083" y="6362"/>
                  </a:cubicBezTo>
                  <a:cubicBezTo>
                    <a:pt x="13240" y="5918"/>
                    <a:pt x="13331" y="5458"/>
                    <a:pt x="13203" y="4983"/>
                  </a:cubicBezTo>
                  <a:cubicBezTo>
                    <a:pt x="13113" y="4649"/>
                    <a:pt x="13027" y="4313"/>
                    <a:pt x="12933" y="3980"/>
                  </a:cubicBezTo>
                  <a:cubicBezTo>
                    <a:pt x="12738" y="3288"/>
                    <a:pt x="12717" y="2586"/>
                    <a:pt x="12777" y="1876"/>
                  </a:cubicBezTo>
                  <a:cubicBezTo>
                    <a:pt x="12805" y="1552"/>
                    <a:pt x="12897" y="1237"/>
                    <a:pt x="12873" y="905"/>
                  </a:cubicBezTo>
                  <a:cubicBezTo>
                    <a:pt x="12840" y="433"/>
                    <a:pt x="12720" y="286"/>
                    <a:pt x="12250" y="199"/>
                  </a:cubicBezTo>
                  <a:cubicBezTo>
                    <a:pt x="12182" y="186"/>
                    <a:pt x="12113" y="180"/>
                    <a:pt x="12043" y="180"/>
                  </a:cubicBezTo>
                  <a:cubicBezTo>
                    <a:pt x="11643" y="180"/>
                    <a:pt x="11221" y="376"/>
                    <a:pt x="10982" y="685"/>
                  </a:cubicBezTo>
                  <a:cubicBezTo>
                    <a:pt x="10916" y="770"/>
                    <a:pt x="10844" y="851"/>
                    <a:pt x="10762" y="949"/>
                  </a:cubicBezTo>
                  <a:cubicBezTo>
                    <a:pt x="10637" y="845"/>
                    <a:pt x="10522" y="752"/>
                    <a:pt x="10411" y="655"/>
                  </a:cubicBezTo>
                  <a:cubicBezTo>
                    <a:pt x="10185" y="455"/>
                    <a:pt x="9936" y="355"/>
                    <a:pt x="9688" y="355"/>
                  </a:cubicBezTo>
                  <a:cubicBezTo>
                    <a:pt x="9442" y="355"/>
                    <a:pt x="9197" y="454"/>
                    <a:pt x="8978" y="650"/>
                  </a:cubicBezTo>
                  <a:cubicBezTo>
                    <a:pt x="8937" y="686"/>
                    <a:pt x="8897" y="725"/>
                    <a:pt x="8852" y="755"/>
                  </a:cubicBezTo>
                  <a:cubicBezTo>
                    <a:pt x="8799" y="793"/>
                    <a:pt x="8764" y="813"/>
                    <a:pt x="8733" y="813"/>
                  </a:cubicBezTo>
                  <a:cubicBezTo>
                    <a:pt x="8696" y="813"/>
                    <a:pt x="8666" y="783"/>
                    <a:pt x="8619" y="721"/>
                  </a:cubicBezTo>
                  <a:cubicBezTo>
                    <a:pt x="8604" y="698"/>
                    <a:pt x="8591" y="676"/>
                    <a:pt x="8576" y="653"/>
                  </a:cubicBezTo>
                  <a:cubicBezTo>
                    <a:pt x="8325" y="280"/>
                    <a:pt x="7987" y="56"/>
                    <a:pt x="7530" y="31"/>
                  </a:cubicBezTo>
                  <a:cubicBezTo>
                    <a:pt x="7433" y="26"/>
                    <a:pt x="7331" y="1"/>
                    <a:pt x="7236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242;p32">
              <a:extLst>
                <a:ext uri="{FF2B5EF4-FFF2-40B4-BE49-F238E27FC236}">
                  <a16:creationId xmlns:a16="http://schemas.microsoft.com/office/drawing/2014/main" id="{D9FA1B63-8969-3A97-BF7F-F5D7AFBE1D1B}"/>
                </a:ext>
              </a:extLst>
            </p:cNvPr>
            <p:cNvGrpSpPr/>
            <p:nvPr/>
          </p:nvGrpSpPr>
          <p:grpSpPr>
            <a:xfrm>
              <a:off x="3516315" y="2856389"/>
              <a:ext cx="885812" cy="989810"/>
              <a:chOff x="240750" y="1284475"/>
              <a:chExt cx="333250" cy="372375"/>
            </a:xfrm>
          </p:grpSpPr>
          <p:sp>
            <p:nvSpPr>
              <p:cNvPr id="7" name="Google Shape;243;p32">
                <a:extLst>
                  <a:ext uri="{FF2B5EF4-FFF2-40B4-BE49-F238E27FC236}">
                    <a16:creationId xmlns:a16="http://schemas.microsoft.com/office/drawing/2014/main" id="{3DFFFD3F-C13B-0D58-E7C0-76A65527C050}"/>
                  </a:ext>
                </a:extLst>
              </p:cNvPr>
              <p:cNvSpPr/>
              <p:nvPr/>
            </p:nvSpPr>
            <p:spPr>
              <a:xfrm>
                <a:off x="348350" y="1293925"/>
                <a:ext cx="75475" cy="18652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7461" extrusionOk="0">
                    <a:moveTo>
                      <a:pt x="1240" y="0"/>
                    </a:moveTo>
                    <a:cubicBezTo>
                      <a:pt x="1164" y="0"/>
                      <a:pt x="1090" y="20"/>
                      <a:pt x="1014" y="25"/>
                    </a:cubicBezTo>
                    <a:cubicBezTo>
                      <a:pt x="695" y="44"/>
                      <a:pt x="400" y="137"/>
                      <a:pt x="122" y="289"/>
                    </a:cubicBezTo>
                    <a:cubicBezTo>
                      <a:pt x="1" y="355"/>
                      <a:pt x="4" y="407"/>
                      <a:pt x="101" y="506"/>
                    </a:cubicBezTo>
                    <a:cubicBezTo>
                      <a:pt x="229" y="637"/>
                      <a:pt x="355" y="769"/>
                      <a:pt x="470" y="910"/>
                    </a:cubicBezTo>
                    <a:cubicBezTo>
                      <a:pt x="700" y="1194"/>
                      <a:pt x="837" y="1531"/>
                      <a:pt x="957" y="1869"/>
                    </a:cubicBezTo>
                    <a:cubicBezTo>
                      <a:pt x="1131" y="2353"/>
                      <a:pt x="1273" y="2842"/>
                      <a:pt x="1239" y="3378"/>
                    </a:cubicBezTo>
                    <a:cubicBezTo>
                      <a:pt x="1206" y="3884"/>
                      <a:pt x="1243" y="4395"/>
                      <a:pt x="1252" y="4906"/>
                    </a:cubicBezTo>
                    <a:cubicBezTo>
                      <a:pt x="1255" y="5137"/>
                      <a:pt x="1275" y="5368"/>
                      <a:pt x="1270" y="5597"/>
                    </a:cubicBezTo>
                    <a:cubicBezTo>
                      <a:pt x="1261" y="6115"/>
                      <a:pt x="1236" y="6633"/>
                      <a:pt x="946" y="7111"/>
                    </a:cubicBezTo>
                    <a:cubicBezTo>
                      <a:pt x="1020" y="7182"/>
                      <a:pt x="1078" y="7258"/>
                      <a:pt x="1153" y="7311"/>
                    </a:cubicBezTo>
                    <a:cubicBezTo>
                      <a:pt x="1294" y="7411"/>
                      <a:pt x="1457" y="7461"/>
                      <a:pt x="1622" y="7461"/>
                    </a:cubicBezTo>
                    <a:cubicBezTo>
                      <a:pt x="1825" y="7461"/>
                      <a:pt x="2032" y="7385"/>
                      <a:pt x="2208" y="7237"/>
                    </a:cubicBezTo>
                    <a:cubicBezTo>
                      <a:pt x="2509" y="6984"/>
                      <a:pt x="2714" y="6661"/>
                      <a:pt x="2786" y="6277"/>
                    </a:cubicBezTo>
                    <a:cubicBezTo>
                      <a:pt x="2885" y="5744"/>
                      <a:pt x="2979" y="5210"/>
                      <a:pt x="2943" y="4661"/>
                    </a:cubicBezTo>
                    <a:cubicBezTo>
                      <a:pt x="2928" y="4446"/>
                      <a:pt x="2952" y="4227"/>
                      <a:pt x="2960" y="4010"/>
                    </a:cubicBezTo>
                    <a:cubicBezTo>
                      <a:pt x="2973" y="3699"/>
                      <a:pt x="3018" y="3384"/>
                      <a:pt x="2991" y="3077"/>
                    </a:cubicBezTo>
                    <a:cubicBezTo>
                      <a:pt x="2960" y="2719"/>
                      <a:pt x="2883" y="2365"/>
                      <a:pt x="2799" y="2017"/>
                    </a:cubicBezTo>
                    <a:cubicBezTo>
                      <a:pt x="2678" y="1513"/>
                      <a:pt x="2496" y="1030"/>
                      <a:pt x="2205" y="595"/>
                    </a:cubicBezTo>
                    <a:cubicBezTo>
                      <a:pt x="2109" y="452"/>
                      <a:pt x="1998" y="326"/>
                      <a:pt x="1845" y="244"/>
                    </a:cubicBezTo>
                    <a:cubicBezTo>
                      <a:pt x="1719" y="175"/>
                      <a:pt x="1596" y="103"/>
                      <a:pt x="1467" y="44"/>
                    </a:cubicBezTo>
                    <a:cubicBezTo>
                      <a:pt x="1402" y="14"/>
                      <a:pt x="1326" y="2"/>
                      <a:pt x="1255" y="1"/>
                    </a:cubicBezTo>
                    <a:cubicBezTo>
                      <a:pt x="1250" y="0"/>
                      <a:pt x="1245" y="0"/>
                      <a:pt x="1240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244;p32">
                <a:extLst>
                  <a:ext uri="{FF2B5EF4-FFF2-40B4-BE49-F238E27FC236}">
                    <a16:creationId xmlns:a16="http://schemas.microsoft.com/office/drawing/2014/main" id="{6AB99D59-56EE-0EEA-C719-E9C918211758}"/>
                  </a:ext>
                </a:extLst>
              </p:cNvPr>
              <p:cNvSpPr/>
              <p:nvPr/>
            </p:nvSpPr>
            <p:spPr>
              <a:xfrm>
                <a:off x="246174" y="1292700"/>
                <a:ext cx="325850" cy="358225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4329" extrusionOk="0">
                    <a:moveTo>
                      <a:pt x="7149" y="9379"/>
                    </a:moveTo>
                    <a:cubicBezTo>
                      <a:pt x="7183" y="9379"/>
                      <a:pt x="7225" y="9386"/>
                      <a:pt x="7279" y="9397"/>
                    </a:cubicBezTo>
                    <a:cubicBezTo>
                      <a:pt x="7238" y="9504"/>
                      <a:pt x="7208" y="9548"/>
                      <a:pt x="7135" y="9548"/>
                    </a:cubicBezTo>
                    <a:cubicBezTo>
                      <a:pt x="7096" y="9548"/>
                      <a:pt x="7045" y="9536"/>
                      <a:pt x="6973" y="9513"/>
                    </a:cubicBezTo>
                    <a:cubicBezTo>
                      <a:pt x="7030" y="9416"/>
                      <a:pt x="7068" y="9379"/>
                      <a:pt x="7149" y="9379"/>
                    </a:cubicBezTo>
                    <a:close/>
                    <a:moveTo>
                      <a:pt x="7022" y="9070"/>
                    </a:moveTo>
                    <a:cubicBezTo>
                      <a:pt x="7050" y="9070"/>
                      <a:pt x="7091" y="9089"/>
                      <a:pt x="7095" y="9102"/>
                    </a:cubicBezTo>
                    <a:cubicBezTo>
                      <a:pt x="7102" y="9136"/>
                      <a:pt x="7087" y="9177"/>
                      <a:pt x="7074" y="9210"/>
                    </a:cubicBezTo>
                    <a:cubicBezTo>
                      <a:pt x="7068" y="9226"/>
                      <a:pt x="7045" y="9237"/>
                      <a:pt x="7027" y="9246"/>
                    </a:cubicBezTo>
                    <a:cubicBezTo>
                      <a:pt x="6708" y="9407"/>
                      <a:pt x="6385" y="9549"/>
                      <a:pt x="6025" y="9549"/>
                    </a:cubicBezTo>
                    <a:cubicBezTo>
                      <a:pt x="5972" y="9549"/>
                      <a:pt x="5919" y="9546"/>
                      <a:pt x="5864" y="9540"/>
                    </a:cubicBezTo>
                    <a:cubicBezTo>
                      <a:pt x="5767" y="9528"/>
                      <a:pt x="5683" y="9507"/>
                      <a:pt x="5635" y="9381"/>
                    </a:cubicBezTo>
                    <a:cubicBezTo>
                      <a:pt x="5702" y="9375"/>
                      <a:pt x="5755" y="9364"/>
                      <a:pt x="5807" y="9364"/>
                    </a:cubicBezTo>
                    <a:cubicBezTo>
                      <a:pt x="5813" y="9364"/>
                      <a:pt x="5818" y="9364"/>
                      <a:pt x="5824" y="9364"/>
                    </a:cubicBezTo>
                    <a:cubicBezTo>
                      <a:pt x="5861" y="9367"/>
                      <a:pt x="5898" y="9368"/>
                      <a:pt x="5935" y="9368"/>
                    </a:cubicBezTo>
                    <a:cubicBezTo>
                      <a:pt x="6219" y="9368"/>
                      <a:pt x="6489" y="9301"/>
                      <a:pt x="6745" y="9171"/>
                    </a:cubicBezTo>
                    <a:cubicBezTo>
                      <a:pt x="6829" y="9127"/>
                      <a:pt x="6921" y="9099"/>
                      <a:pt x="7011" y="9072"/>
                    </a:cubicBezTo>
                    <a:cubicBezTo>
                      <a:pt x="7014" y="9071"/>
                      <a:pt x="7018" y="9070"/>
                      <a:pt x="7022" y="9070"/>
                    </a:cubicBezTo>
                    <a:close/>
                    <a:moveTo>
                      <a:pt x="11806" y="1"/>
                    </a:moveTo>
                    <a:cubicBezTo>
                      <a:pt x="11774" y="1"/>
                      <a:pt x="11743" y="2"/>
                      <a:pt x="11711" y="6"/>
                    </a:cubicBezTo>
                    <a:cubicBezTo>
                      <a:pt x="11269" y="56"/>
                      <a:pt x="10922" y="281"/>
                      <a:pt x="10699" y="677"/>
                    </a:cubicBezTo>
                    <a:cubicBezTo>
                      <a:pt x="10648" y="767"/>
                      <a:pt x="10633" y="852"/>
                      <a:pt x="10685" y="947"/>
                    </a:cubicBezTo>
                    <a:cubicBezTo>
                      <a:pt x="10943" y="1429"/>
                      <a:pt x="11048" y="1952"/>
                      <a:pt x="11104" y="2489"/>
                    </a:cubicBezTo>
                    <a:cubicBezTo>
                      <a:pt x="11137" y="2798"/>
                      <a:pt x="11165" y="3111"/>
                      <a:pt x="11188" y="3421"/>
                    </a:cubicBezTo>
                    <a:cubicBezTo>
                      <a:pt x="11204" y="3630"/>
                      <a:pt x="11233" y="3844"/>
                      <a:pt x="11209" y="4050"/>
                    </a:cubicBezTo>
                    <a:cubicBezTo>
                      <a:pt x="11132" y="4712"/>
                      <a:pt x="11026" y="5370"/>
                      <a:pt x="10841" y="6011"/>
                    </a:cubicBezTo>
                    <a:cubicBezTo>
                      <a:pt x="10663" y="6629"/>
                      <a:pt x="10292" y="7099"/>
                      <a:pt x="9656" y="7310"/>
                    </a:cubicBezTo>
                    <a:cubicBezTo>
                      <a:pt x="9558" y="7343"/>
                      <a:pt x="9457" y="7366"/>
                      <a:pt x="9357" y="7366"/>
                    </a:cubicBezTo>
                    <a:cubicBezTo>
                      <a:pt x="9289" y="7366"/>
                      <a:pt x="9221" y="7356"/>
                      <a:pt x="9155" y="7331"/>
                    </a:cubicBezTo>
                    <a:cubicBezTo>
                      <a:pt x="8888" y="7234"/>
                      <a:pt x="8654" y="7088"/>
                      <a:pt x="8508" y="6830"/>
                    </a:cubicBezTo>
                    <a:cubicBezTo>
                      <a:pt x="8477" y="6776"/>
                      <a:pt x="8430" y="6731"/>
                      <a:pt x="8367" y="6653"/>
                    </a:cubicBezTo>
                    <a:cubicBezTo>
                      <a:pt x="8259" y="6809"/>
                      <a:pt x="8169" y="6934"/>
                      <a:pt x="8086" y="7064"/>
                    </a:cubicBezTo>
                    <a:cubicBezTo>
                      <a:pt x="7993" y="7211"/>
                      <a:pt x="7866" y="7298"/>
                      <a:pt x="7692" y="7322"/>
                    </a:cubicBezTo>
                    <a:cubicBezTo>
                      <a:pt x="7607" y="7334"/>
                      <a:pt x="7523" y="7342"/>
                      <a:pt x="7439" y="7342"/>
                    </a:cubicBezTo>
                    <a:cubicBezTo>
                      <a:pt x="7301" y="7342"/>
                      <a:pt x="7166" y="7320"/>
                      <a:pt x="7033" y="7258"/>
                    </a:cubicBezTo>
                    <a:cubicBezTo>
                      <a:pt x="6930" y="7210"/>
                      <a:pt x="6823" y="7169"/>
                      <a:pt x="6705" y="7120"/>
                    </a:cubicBezTo>
                    <a:cubicBezTo>
                      <a:pt x="6496" y="7405"/>
                      <a:pt x="6230" y="7600"/>
                      <a:pt x="5885" y="7660"/>
                    </a:cubicBezTo>
                    <a:cubicBezTo>
                      <a:pt x="5828" y="7670"/>
                      <a:pt x="5772" y="7674"/>
                      <a:pt x="5717" y="7674"/>
                    </a:cubicBezTo>
                    <a:cubicBezTo>
                      <a:pt x="5430" y="7674"/>
                      <a:pt x="5181" y="7542"/>
                      <a:pt x="4955" y="7307"/>
                    </a:cubicBezTo>
                    <a:cubicBezTo>
                      <a:pt x="4895" y="7379"/>
                      <a:pt x="4854" y="7445"/>
                      <a:pt x="4799" y="7493"/>
                    </a:cubicBezTo>
                    <a:cubicBezTo>
                      <a:pt x="4533" y="7729"/>
                      <a:pt x="4241" y="7910"/>
                      <a:pt x="3876" y="7910"/>
                    </a:cubicBezTo>
                    <a:cubicBezTo>
                      <a:pt x="3862" y="7910"/>
                      <a:pt x="3847" y="7909"/>
                      <a:pt x="3833" y="7909"/>
                    </a:cubicBezTo>
                    <a:cubicBezTo>
                      <a:pt x="3471" y="7894"/>
                      <a:pt x="3180" y="7693"/>
                      <a:pt x="2880" y="7522"/>
                    </a:cubicBezTo>
                    <a:cubicBezTo>
                      <a:pt x="2863" y="7513"/>
                      <a:pt x="2850" y="7493"/>
                      <a:pt x="2841" y="7475"/>
                    </a:cubicBezTo>
                    <a:cubicBezTo>
                      <a:pt x="2703" y="7175"/>
                      <a:pt x="2526" y="6889"/>
                      <a:pt x="2493" y="6547"/>
                    </a:cubicBezTo>
                    <a:cubicBezTo>
                      <a:pt x="2425" y="5823"/>
                      <a:pt x="2359" y="5100"/>
                      <a:pt x="2281" y="4377"/>
                    </a:cubicBezTo>
                    <a:cubicBezTo>
                      <a:pt x="2241" y="4008"/>
                      <a:pt x="2175" y="3640"/>
                      <a:pt x="2119" y="3264"/>
                    </a:cubicBezTo>
                    <a:cubicBezTo>
                      <a:pt x="2112" y="3264"/>
                      <a:pt x="2104" y="3264"/>
                      <a:pt x="2097" y="3264"/>
                    </a:cubicBezTo>
                    <a:cubicBezTo>
                      <a:pt x="1976" y="3264"/>
                      <a:pt x="1915" y="3193"/>
                      <a:pt x="1863" y="3108"/>
                    </a:cubicBezTo>
                    <a:cubicBezTo>
                      <a:pt x="1717" y="2869"/>
                      <a:pt x="1572" y="2632"/>
                      <a:pt x="1425" y="2395"/>
                    </a:cubicBezTo>
                    <a:cubicBezTo>
                      <a:pt x="1385" y="2332"/>
                      <a:pt x="1361" y="2269"/>
                      <a:pt x="1425" y="2161"/>
                    </a:cubicBezTo>
                    <a:cubicBezTo>
                      <a:pt x="1476" y="2251"/>
                      <a:pt x="1510" y="2312"/>
                      <a:pt x="1546" y="2375"/>
                    </a:cubicBezTo>
                    <a:cubicBezTo>
                      <a:pt x="1663" y="2582"/>
                      <a:pt x="1776" y="2791"/>
                      <a:pt x="1897" y="2995"/>
                    </a:cubicBezTo>
                    <a:cubicBezTo>
                      <a:pt x="1936" y="3060"/>
                      <a:pt x="1977" y="3135"/>
                      <a:pt x="2079" y="3142"/>
                    </a:cubicBezTo>
                    <a:cubicBezTo>
                      <a:pt x="2085" y="2911"/>
                      <a:pt x="2017" y="2717"/>
                      <a:pt x="1902" y="2536"/>
                    </a:cubicBezTo>
                    <a:cubicBezTo>
                      <a:pt x="1797" y="2369"/>
                      <a:pt x="1692" y="2201"/>
                      <a:pt x="1588" y="2033"/>
                    </a:cubicBezTo>
                    <a:cubicBezTo>
                      <a:pt x="1548" y="1969"/>
                      <a:pt x="1539" y="1906"/>
                      <a:pt x="1614" y="1858"/>
                    </a:cubicBezTo>
                    <a:cubicBezTo>
                      <a:pt x="1644" y="1838"/>
                      <a:pt x="1673" y="1828"/>
                      <a:pt x="1701" y="1828"/>
                    </a:cubicBezTo>
                    <a:cubicBezTo>
                      <a:pt x="1736" y="1828"/>
                      <a:pt x="1769" y="1844"/>
                      <a:pt x="1797" y="1880"/>
                    </a:cubicBezTo>
                    <a:cubicBezTo>
                      <a:pt x="1866" y="1972"/>
                      <a:pt x="1938" y="2063"/>
                      <a:pt x="1992" y="2165"/>
                    </a:cubicBezTo>
                    <a:cubicBezTo>
                      <a:pt x="2172" y="2510"/>
                      <a:pt x="2271" y="2878"/>
                      <a:pt x="2337" y="3265"/>
                    </a:cubicBezTo>
                    <a:cubicBezTo>
                      <a:pt x="2514" y="4299"/>
                      <a:pt x="2601" y="5340"/>
                      <a:pt x="2688" y="6381"/>
                    </a:cubicBezTo>
                    <a:cubicBezTo>
                      <a:pt x="2707" y="6610"/>
                      <a:pt x="2775" y="6817"/>
                      <a:pt x="2860" y="7028"/>
                    </a:cubicBezTo>
                    <a:cubicBezTo>
                      <a:pt x="2959" y="7276"/>
                      <a:pt x="3130" y="7424"/>
                      <a:pt x="3363" y="7550"/>
                    </a:cubicBezTo>
                    <a:cubicBezTo>
                      <a:pt x="3536" y="7645"/>
                      <a:pt x="3706" y="7687"/>
                      <a:pt x="3868" y="7687"/>
                    </a:cubicBezTo>
                    <a:cubicBezTo>
                      <a:pt x="4139" y="7687"/>
                      <a:pt x="4386" y="7570"/>
                      <a:pt x="4583" y="7385"/>
                    </a:cubicBezTo>
                    <a:cubicBezTo>
                      <a:pt x="4686" y="7288"/>
                      <a:pt x="4790" y="7187"/>
                      <a:pt x="4885" y="7082"/>
                    </a:cubicBezTo>
                    <a:cubicBezTo>
                      <a:pt x="4939" y="7024"/>
                      <a:pt x="4984" y="6953"/>
                      <a:pt x="5017" y="6881"/>
                    </a:cubicBezTo>
                    <a:cubicBezTo>
                      <a:pt x="5176" y="6521"/>
                      <a:pt x="5233" y="6137"/>
                      <a:pt x="5227" y="5747"/>
                    </a:cubicBezTo>
                    <a:cubicBezTo>
                      <a:pt x="5221" y="5381"/>
                      <a:pt x="5185" y="5016"/>
                      <a:pt x="5177" y="4648"/>
                    </a:cubicBezTo>
                    <a:cubicBezTo>
                      <a:pt x="5167" y="4147"/>
                      <a:pt x="5173" y="3645"/>
                      <a:pt x="5171" y="3142"/>
                    </a:cubicBezTo>
                    <a:cubicBezTo>
                      <a:pt x="5171" y="3094"/>
                      <a:pt x="5165" y="3048"/>
                      <a:pt x="5158" y="3000"/>
                    </a:cubicBezTo>
                    <a:cubicBezTo>
                      <a:pt x="5042" y="2270"/>
                      <a:pt x="4770" y="1601"/>
                      <a:pt x="4377" y="980"/>
                    </a:cubicBezTo>
                    <a:cubicBezTo>
                      <a:pt x="4227" y="743"/>
                      <a:pt x="4013" y="581"/>
                      <a:pt x="3747" y="486"/>
                    </a:cubicBezTo>
                    <a:cubicBezTo>
                      <a:pt x="3639" y="447"/>
                      <a:pt x="3528" y="411"/>
                      <a:pt x="3422" y="366"/>
                    </a:cubicBezTo>
                    <a:cubicBezTo>
                      <a:pt x="3101" y="232"/>
                      <a:pt x="2768" y="174"/>
                      <a:pt x="2425" y="174"/>
                    </a:cubicBezTo>
                    <a:cubicBezTo>
                      <a:pt x="2392" y="174"/>
                      <a:pt x="2359" y="175"/>
                      <a:pt x="2326" y="176"/>
                    </a:cubicBezTo>
                    <a:cubicBezTo>
                      <a:pt x="2200" y="179"/>
                      <a:pt x="2092" y="210"/>
                      <a:pt x="1983" y="279"/>
                    </a:cubicBezTo>
                    <a:cubicBezTo>
                      <a:pt x="1411" y="642"/>
                      <a:pt x="962" y="1131"/>
                      <a:pt x="550" y="1660"/>
                    </a:cubicBezTo>
                    <a:cubicBezTo>
                      <a:pt x="505" y="1717"/>
                      <a:pt x="473" y="1787"/>
                      <a:pt x="449" y="1858"/>
                    </a:cubicBezTo>
                    <a:cubicBezTo>
                      <a:pt x="329" y="2191"/>
                      <a:pt x="239" y="2528"/>
                      <a:pt x="182" y="2881"/>
                    </a:cubicBezTo>
                    <a:cubicBezTo>
                      <a:pt x="97" y="3411"/>
                      <a:pt x="1" y="3937"/>
                      <a:pt x="83" y="4477"/>
                    </a:cubicBezTo>
                    <a:cubicBezTo>
                      <a:pt x="115" y="4686"/>
                      <a:pt x="107" y="4899"/>
                      <a:pt x="145" y="5106"/>
                    </a:cubicBezTo>
                    <a:lnTo>
                      <a:pt x="146" y="5105"/>
                    </a:lnTo>
                    <a:cubicBezTo>
                      <a:pt x="302" y="5958"/>
                      <a:pt x="662" y="6734"/>
                      <a:pt x="1075" y="7487"/>
                    </a:cubicBezTo>
                    <a:cubicBezTo>
                      <a:pt x="1393" y="8066"/>
                      <a:pt x="1840" y="8542"/>
                      <a:pt x="2346" y="8964"/>
                    </a:cubicBezTo>
                    <a:cubicBezTo>
                      <a:pt x="2550" y="9133"/>
                      <a:pt x="2749" y="9307"/>
                      <a:pt x="2949" y="9481"/>
                    </a:cubicBezTo>
                    <a:cubicBezTo>
                      <a:pt x="2967" y="9496"/>
                      <a:pt x="2973" y="9526"/>
                      <a:pt x="2988" y="9561"/>
                    </a:cubicBezTo>
                    <a:cubicBezTo>
                      <a:pt x="2937" y="9576"/>
                      <a:pt x="2895" y="9588"/>
                      <a:pt x="2863" y="9597"/>
                    </a:cubicBezTo>
                    <a:cubicBezTo>
                      <a:pt x="2845" y="9738"/>
                      <a:pt x="2820" y="9867"/>
                      <a:pt x="2818" y="9995"/>
                    </a:cubicBezTo>
                    <a:cubicBezTo>
                      <a:pt x="2817" y="10100"/>
                      <a:pt x="2821" y="10217"/>
                      <a:pt x="2865" y="10310"/>
                    </a:cubicBezTo>
                    <a:cubicBezTo>
                      <a:pt x="2925" y="10436"/>
                      <a:pt x="3021" y="10545"/>
                      <a:pt x="3105" y="10661"/>
                    </a:cubicBezTo>
                    <a:cubicBezTo>
                      <a:pt x="3147" y="10718"/>
                      <a:pt x="3243" y="10769"/>
                      <a:pt x="3188" y="10845"/>
                    </a:cubicBezTo>
                    <a:cubicBezTo>
                      <a:pt x="3156" y="10887"/>
                      <a:pt x="3063" y="10884"/>
                      <a:pt x="2976" y="10907"/>
                    </a:cubicBezTo>
                    <a:cubicBezTo>
                      <a:pt x="2976" y="11105"/>
                      <a:pt x="2995" y="11324"/>
                      <a:pt x="2973" y="11537"/>
                    </a:cubicBezTo>
                    <a:cubicBezTo>
                      <a:pt x="2902" y="12199"/>
                      <a:pt x="2989" y="12856"/>
                      <a:pt x="3010" y="13515"/>
                    </a:cubicBezTo>
                    <a:cubicBezTo>
                      <a:pt x="3013" y="13627"/>
                      <a:pt x="3066" y="13695"/>
                      <a:pt x="3161" y="13732"/>
                    </a:cubicBezTo>
                    <a:cubicBezTo>
                      <a:pt x="3318" y="13794"/>
                      <a:pt x="3476" y="13866"/>
                      <a:pt x="3639" y="13905"/>
                    </a:cubicBezTo>
                    <a:cubicBezTo>
                      <a:pt x="4029" y="13998"/>
                      <a:pt x="4419" y="14091"/>
                      <a:pt x="4815" y="14152"/>
                    </a:cubicBezTo>
                    <a:cubicBezTo>
                      <a:pt x="5278" y="14224"/>
                      <a:pt x="5744" y="14281"/>
                      <a:pt x="6211" y="14313"/>
                    </a:cubicBezTo>
                    <a:cubicBezTo>
                      <a:pt x="6367" y="14324"/>
                      <a:pt x="6522" y="14329"/>
                      <a:pt x="6677" y="14329"/>
                    </a:cubicBezTo>
                    <a:cubicBezTo>
                      <a:pt x="7297" y="14329"/>
                      <a:pt x="7911" y="14246"/>
                      <a:pt x="8520" y="14112"/>
                    </a:cubicBezTo>
                    <a:cubicBezTo>
                      <a:pt x="8975" y="14013"/>
                      <a:pt x="9408" y="13860"/>
                      <a:pt x="9798" y="13597"/>
                    </a:cubicBezTo>
                    <a:cubicBezTo>
                      <a:pt x="9947" y="13498"/>
                      <a:pt x="10002" y="13366"/>
                      <a:pt x="9983" y="13201"/>
                    </a:cubicBezTo>
                    <a:cubicBezTo>
                      <a:pt x="9882" y="12361"/>
                      <a:pt x="9911" y="11517"/>
                      <a:pt x="9953" y="10674"/>
                    </a:cubicBezTo>
                    <a:cubicBezTo>
                      <a:pt x="9968" y="10391"/>
                      <a:pt x="9992" y="10107"/>
                      <a:pt x="10013" y="9799"/>
                    </a:cubicBezTo>
                    <a:lnTo>
                      <a:pt x="10013" y="9799"/>
                    </a:lnTo>
                    <a:cubicBezTo>
                      <a:pt x="9942" y="9831"/>
                      <a:pt x="9896" y="9859"/>
                      <a:pt x="9846" y="9870"/>
                    </a:cubicBezTo>
                    <a:cubicBezTo>
                      <a:pt x="9839" y="9871"/>
                      <a:pt x="9832" y="9872"/>
                      <a:pt x="9824" y="9872"/>
                    </a:cubicBezTo>
                    <a:cubicBezTo>
                      <a:pt x="9790" y="9872"/>
                      <a:pt x="9755" y="9860"/>
                      <a:pt x="9720" y="9856"/>
                    </a:cubicBezTo>
                    <a:cubicBezTo>
                      <a:pt x="9732" y="9814"/>
                      <a:pt x="9732" y="9757"/>
                      <a:pt x="9759" y="9733"/>
                    </a:cubicBezTo>
                    <a:cubicBezTo>
                      <a:pt x="9827" y="9678"/>
                      <a:pt x="9914" y="9646"/>
                      <a:pt x="9981" y="9591"/>
                    </a:cubicBezTo>
                    <a:cubicBezTo>
                      <a:pt x="10056" y="9528"/>
                      <a:pt x="10142" y="9460"/>
                      <a:pt x="10180" y="9375"/>
                    </a:cubicBezTo>
                    <a:cubicBezTo>
                      <a:pt x="10289" y="9135"/>
                      <a:pt x="10358" y="8877"/>
                      <a:pt x="10477" y="8640"/>
                    </a:cubicBezTo>
                    <a:cubicBezTo>
                      <a:pt x="10687" y="8217"/>
                      <a:pt x="10960" y="7844"/>
                      <a:pt x="11380" y="7589"/>
                    </a:cubicBezTo>
                    <a:cubicBezTo>
                      <a:pt x="11731" y="7376"/>
                      <a:pt x="12037" y="7099"/>
                      <a:pt x="12282" y="6769"/>
                    </a:cubicBezTo>
                    <a:cubicBezTo>
                      <a:pt x="12790" y="6083"/>
                      <a:pt x="13033" y="5330"/>
                      <a:pt x="12789" y="4473"/>
                    </a:cubicBezTo>
                    <a:cubicBezTo>
                      <a:pt x="12720" y="4231"/>
                      <a:pt x="12661" y="3987"/>
                      <a:pt x="12589" y="3747"/>
                    </a:cubicBezTo>
                    <a:cubicBezTo>
                      <a:pt x="12457" y="3306"/>
                      <a:pt x="12418" y="2854"/>
                      <a:pt x="12388" y="2399"/>
                    </a:cubicBezTo>
                    <a:cubicBezTo>
                      <a:pt x="12361" y="1976"/>
                      <a:pt x="12370" y="1562"/>
                      <a:pt x="12457" y="1143"/>
                    </a:cubicBezTo>
                    <a:cubicBezTo>
                      <a:pt x="12504" y="915"/>
                      <a:pt x="12496" y="671"/>
                      <a:pt x="12480" y="435"/>
                    </a:cubicBezTo>
                    <a:cubicBezTo>
                      <a:pt x="12469" y="290"/>
                      <a:pt x="12417" y="122"/>
                      <a:pt x="12252" y="77"/>
                    </a:cubicBezTo>
                    <a:cubicBezTo>
                      <a:pt x="12108" y="37"/>
                      <a:pt x="11954" y="1"/>
                      <a:pt x="11806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45;p32">
                <a:extLst>
                  <a:ext uri="{FF2B5EF4-FFF2-40B4-BE49-F238E27FC236}">
                    <a16:creationId xmlns:a16="http://schemas.microsoft.com/office/drawing/2014/main" id="{2FCA932E-4E0B-BB56-53D3-79F0A80B8E01}"/>
                  </a:ext>
                </a:extLst>
              </p:cNvPr>
              <p:cNvSpPr/>
              <p:nvPr/>
            </p:nvSpPr>
            <p:spPr>
              <a:xfrm>
                <a:off x="402850" y="1288500"/>
                <a:ext cx="6807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7345" extrusionOk="0">
                    <a:moveTo>
                      <a:pt x="803" y="0"/>
                    </a:moveTo>
                    <a:cubicBezTo>
                      <a:pt x="516" y="0"/>
                      <a:pt x="287" y="146"/>
                      <a:pt x="88" y="356"/>
                    </a:cubicBezTo>
                    <a:cubicBezTo>
                      <a:pt x="1" y="447"/>
                      <a:pt x="8" y="503"/>
                      <a:pt x="76" y="609"/>
                    </a:cubicBezTo>
                    <a:cubicBezTo>
                      <a:pt x="152" y="729"/>
                      <a:pt x="233" y="846"/>
                      <a:pt x="298" y="974"/>
                    </a:cubicBezTo>
                    <a:cubicBezTo>
                      <a:pt x="724" y="1793"/>
                      <a:pt x="979" y="2656"/>
                      <a:pt x="964" y="3591"/>
                    </a:cubicBezTo>
                    <a:cubicBezTo>
                      <a:pt x="957" y="4134"/>
                      <a:pt x="940" y="4675"/>
                      <a:pt x="937" y="5219"/>
                    </a:cubicBezTo>
                    <a:cubicBezTo>
                      <a:pt x="936" y="5690"/>
                      <a:pt x="855" y="6164"/>
                      <a:pt x="727" y="6623"/>
                    </a:cubicBezTo>
                    <a:cubicBezTo>
                      <a:pt x="679" y="6799"/>
                      <a:pt x="628" y="6973"/>
                      <a:pt x="577" y="7148"/>
                    </a:cubicBezTo>
                    <a:cubicBezTo>
                      <a:pt x="756" y="7309"/>
                      <a:pt x="956" y="7344"/>
                      <a:pt x="1163" y="7344"/>
                    </a:cubicBezTo>
                    <a:cubicBezTo>
                      <a:pt x="1207" y="7344"/>
                      <a:pt x="1252" y="7343"/>
                      <a:pt x="1297" y="7340"/>
                    </a:cubicBezTo>
                    <a:cubicBezTo>
                      <a:pt x="1456" y="7331"/>
                      <a:pt x="1582" y="7265"/>
                      <a:pt x="1672" y="7130"/>
                    </a:cubicBezTo>
                    <a:cubicBezTo>
                      <a:pt x="1740" y="7027"/>
                      <a:pt x="1810" y="6928"/>
                      <a:pt x="1882" y="6829"/>
                    </a:cubicBezTo>
                    <a:cubicBezTo>
                      <a:pt x="2270" y="6303"/>
                      <a:pt x="2501" y="5712"/>
                      <a:pt x="2592" y="5070"/>
                    </a:cubicBezTo>
                    <a:cubicBezTo>
                      <a:pt x="2649" y="4668"/>
                      <a:pt x="2696" y="4263"/>
                      <a:pt x="2711" y="3856"/>
                    </a:cubicBezTo>
                    <a:cubicBezTo>
                      <a:pt x="2723" y="3540"/>
                      <a:pt x="2703" y="3217"/>
                      <a:pt x="2657" y="2903"/>
                    </a:cubicBezTo>
                    <a:cubicBezTo>
                      <a:pt x="2603" y="2536"/>
                      <a:pt x="2510" y="2171"/>
                      <a:pt x="2424" y="1808"/>
                    </a:cubicBezTo>
                    <a:cubicBezTo>
                      <a:pt x="2330" y="1412"/>
                      <a:pt x="2213" y="1020"/>
                      <a:pt x="2011" y="662"/>
                    </a:cubicBezTo>
                    <a:cubicBezTo>
                      <a:pt x="1807" y="299"/>
                      <a:pt x="1519" y="50"/>
                      <a:pt x="1078" y="30"/>
                    </a:cubicBezTo>
                    <a:cubicBezTo>
                      <a:pt x="1032" y="29"/>
                      <a:pt x="984" y="18"/>
                      <a:pt x="937" y="11"/>
                    </a:cubicBezTo>
                    <a:cubicBezTo>
                      <a:pt x="891" y="4"/>
                      <a:pt x="847" y="0"/>
                      <a:pt x="803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46;p32">
                <a:extLst>
                  <a:ext uri="{FF2B5EF4-FFF2-40B4-BE49-F238E27FC236}">
                    <a16:creationId xmlns:a16="http://schemas.microsoft.com/office/drawing/2014/main" id="{F49C2957-CDBA-0A55-373D-5E83FD78D7D9}"/>
                  </a:ext>
                </a:extLst>
              </p:cNvPr>
              <p:cNvSpPr/>
              <p:nvPr/>
            </p:nvSpPr>
            <p:spPr>
              <a:xfrm>
                <a:off x="458650" y="1297200"/>
                <a:ext cx="64600" cy="1750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003" extrusionOk="0">
                    <a:moveTo>
                      <a:pt x="979" y="1"/>
                    </a:moveTo>
                    <a:cubicBezTo>
                      <a:pt x="841" y="1"/>
                      <a:pt x="702" y="40"/>
                      <a:pt x="564" y="123"/>
                    </a:cubicBezTo>
                    <a:cubicBezTo>
                      <a:pt x="425" y="207"/>
                      <a:pt x="300" y="312"/>
                      <a:pt x="164" y="402"/>
                    </a:cubicBezTo>
                    <a:cubicBezTo>
                      <a:pt x="63" y="467"/>
                      <a:pt x="66" y="539"/>
                      <a:pt x="101" y="645"/>
                    </a:cubicBezTo>
                    <a:cubicBezTo>
                      <a:pt x="201" y="954"/>
                      <a:pt x="303" y="1265"/>
                      <a:pt x="378" y="1582"/>
                    </a:cubicBezTo>
                    <a:cubicBezTo>
                      <a:pt x="524" y="2203"/>
                      <a:pt x="680" y="2824"/>
                      <a:pt x="648" y="3471"/>
                    </a:cubicBezTo>
                    <a:cubicBezTo>
                      <a:pt x="636" y="3715"/>
                      <a:pt x="630" y="3960"/>
                      <a:pt x="605" y="4203"/>
                    </a:cubicBezTo>
                    <a:cubicBezTo>
                      <a:pt x="537" y="4863"/>
                      <a:pt x="387" y="5502"/>
                      <a:pt x="86" y="6098"/>
                    </a:cubicBezTo>
                    <a:cubicBezTo>
                      <a:pt x="9" y="6248"/>
                      <a:pt x="0" y="6380"/>
                      <a:pt x="108" y="6514"/>
                    </a:cubicBezTo>
                    <a:cubicBezTo>
                      <a:pt x="180" y="6604"/>
                      <a:pt x="248" y="6698"/>
                      <a:pt x="327" y="6781"/>
                    </a:cubicBezTo>
                    <a:cubicBezTo>
                      <a:pt x="480" y="6936"/>
                      <a:pt x="656" y="7002"/>
                      <a:pt x="847" y="7002"/>
                    </a:cubicBezTo>
                    <a:cubicBezTo>
                      <a:pt x="928" y="7002"/>
                      <a:pt x="1012" y="6990"/>
                      <a:pt x="1098" y="6968"/>
                    </a:cubicBezTo>
                    <a:cubicBezTo>
                      <a:pt x="1308" y="6914"/>
                      <a:pt x="1481" y="6797"/>
                      <a:pt x="1640" y="6653"/>
                    </a:cubicBezTo>
                    <a:cubicBezTo>
                      <a:pt x="1942" y="6382"/>
                      <a:pt x="2137" y="6044"/>
                      <a:pt x="2230" y="5651"/>
                    </a:cubicBezTo>
                    <a:cubicBezTo>
                      <a:pt x="2290" y="5400"/>
                      <a:pt x="2336" y="5145"/>
                      <a:pt x="2386" y="4893"/>
                    </a:cubicBezTo>
                    <a:cubicBezTo>
                      <a:pt x="2480" y="4419"/>
                      <a:pt x="2573" y="3946"/>
                      <a:pt x="2584" y="3456"/>
                    </a:cubicBezTo>
                    <a:cubicBezTo>
                      <a:pt x="2527" y="2958"/>
                      <a:pt x="2471" y="2458"/>
                      <a:pt x="2408" y="1960"/>
                    </a:cubicBezTo>
                    <a:cubicBezTo>
                      <a:pt x="2360" y="1573"/>
                      <a:pt x="2237" y="1208"/>
                      <a:pt x="2078" y="852"/>
                    </a:cubicBezTo>
                    <a:cubicBezTo>
                      <a:pt x="1942" y="549"/>
                      <a:pt x="1729" y="318"/>
                      <a:pt x="1449" y="147"/>
                    </a:cubicBezTo>
                    <a:cubicBezTo>
                      <a:pt x="1296" y="52"/>
                      <a:pt x="1138" y="1"/>
                      <a:pt x="979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47;p32">
                <a:extLst>
                  <a:ext uri="{FF2B5EF4-FFF2-40B4-BE49-F238E27FC236}">
                    <a16:creationId xmlns:a16="http://schemas.microsoft.com/office/drawing/2014/main" id="{F9E7B69B-594D-A682-3CCE-1A9EC2D38837}"/>
                  </a:ext>
                </a:extLst>
              </p:cNvPr>
              <p:cNvSpPr/>
              <p:nvPr/>
            </p:nvSpPr>
            <p:spPr>
              <a:xfrm>
                <a:off x="240750" y="1284475"/>
                <a:ext cx="333250" cy="372375"/>
              </a:xfrm>
              <a:custGeom>
                <a:avLst/>
                <a:gdLst/>
                <a:ahLst/>
                <a:cxnLst/>
                <a:rect l="l" t="t" r="r" b="b"/>
                <a:pathLst>
                  <a:path w="13330" h="14895" extrusionOk="0">
                    <a:moveTo>
                      <a:pt x="7287" y="161"/>
                    </a:moveTo>
                    <a:cubicBezTo>
                      <a:pt x="7331" y="161"/>
                      <a:pt x="7375" y="165"/>
                      <a:pt x="7421" y="172"/>
                    </a:cubicBezTo>
                    <a:cubicBezTo>
                      <a:pt x="7468" y="179"/>
                      <a:pt x="7516" y="190"/>
                      <a:pt x="7562" y="191"/>
                    </a:cubicBezTo>
                    <a:cubicBezTo>
                      <a:pt x="8003" y="211"/>
                      <a:pt x="8291" y="460"/>
                      <a:pt x="8495" y="823"/>
                    </a:cubicBezTo>
                    <a:cubicBezTo>
                      <a:pt x="8697" y="1181"/>
                      <a:pt x="8814" y="1573"/>
                      <a:pt x="8908" y="1969"/>
                    </a:cubicBezTo>
                    <a:cubicBezTo>
                      <a:pt x="8994" y="2332"/>
                      <a:pt x="9087" y="2697"/>
                      <a:pt x="9141" y="3064"/>
                    </a:cubicBezTo>
                    <a:cubicBezTo>
                      <a:pt x="9186" y="3378"/>
                      <a:pt x="9207" y="3701"/>
                      <a:pt x="9195" y="4017"/>
                    </a:cubicBezTo>
                    <a:cubicBezTo>
                      <a:pt x="9180" y="4424"/>
                      <a:pt x="9133" y="4829"/>
                      <a:pt x="9076" y="5231"/>
                    </a:cubicBezTo>
                    <a:cubicBezTo>
                      <a:pt x="8985" y="5873"/>
                      <a:pt x="8754" y="6464"/>
                      <a:pt x="8366" y="6990"/>
                    </a:cubicBezTo>
                    <a:cubicBezTo>
                      <a:pt x="8294" y="7089"/>
                      <a:pt x="8224" y="7188"/>
                      <a:pt x="8156" y="7291"/>
                    </a:cubicBezTo>
                    <a:cubicBezTo>
                      <a:pt x="8066" y="7426"/>
                      <a:pt x="7939" y="7492"/>
                      <a:pt x="7781" y="7501"/>
                    </a:cubicBezTo>
                    <a:cubicBezTo>
                      <a:pt x="7736" y="7504"/>
                      <a:pt x="7691" y="7505"/>
                      <a:pt x="7647" y="7505"/>
                    </a:cubicBezTo>
                    <a:cubicBezTo>
                      <a:pt x="7440" y="7505"/>
                      <a:pt x="7240" y="7470"/>
                      <a:pt x="7061" y="7309"/>
                    </a:cubicBezTo>
                    <a:cubicBezTo>
                      <a:pt x="7112" y="7134"/>
                      <a:pt x="7163" y="6960"/>
                      <a:pt x="7211" y="6784"/>
                    </a:cubicBezTo>
                    <a:cubicBezTo>
                      <a:pt x="7339" y="6325"/>
                      <a:pt x="7420" y="5851"/>
                      <a:pt x="7421" y="5380"/>
                    </a:cubicBezTo>
                    <a:cubicBezTo>
                      <a:pt x="7424" y="4836"/>
                      <a:pt x="7441" y="4295"/>
                      <a:pt x="7448" y="3752"/>
                    </a:cubicBezTo>
                    <a:cubicBezTo>
                      <a:pt x="7463" y="2817"/>
                      <a:pt x="7207" y="1954"/>
                      <a:pt x="6782" y="1133"/>
                    </a:cubicBezTo>
                    <a:cubicBezTo>
                      <a:pt x="6717" y="1007"/>
                      <a:pt x="6635" y="889"/>
                      <a:pt x="6558" y="769"/>
                    </a:cubicBezTo>
                    <a:cubicBezTo>
                      <a:pt x="6491" y="664"/>
                      <a:pt x="6485" y="607"/>
                      <a:pt x="6572" y="517"/>
                    </a:cubicBezTo>
                    <a:cubicBezTo>
                      <a:pt x="6771" y="307"/>
                      <a:pt x="7000" y="161"/>
                      <a:pt x="7287" y="161"/>
                    </a:cubicBezTo>
                    <a:close/>
                    <a:moveTo>
                      <a:pt x="9696" y="510"/>
                    </a:moveTo>
                    <a:cubicBezTo>
                      <a:pt x="9855" y="510"/>
                      <a:pt x="10012" y="562"/>
                      <a:pt x="10165" y="656"/>
                    </a:cubicBezTo>
                    <a:cubicBezTo>
                      <a:pt x="10445" y="827"/>
                      <a:pt x="10658" y="1058"/>
                      <a:pt x="10794" y="1361"/>
                    </a:cubicBezTo>
                    <a:cubicBezTo>
                      <a:pt x="10953" y="1717"/>
                      <a:pt x="11076" y="2082"/>
                      <a:pt x="11124" y="2469"/>
                    </a:cubicBezTo>
                    <a:cubicBezTo>
                      <a:pt x="11187" y="2967"/>
                      <a:pt x="11243" y="3467"/>
                      <a:pt x="11300" y="3965"/>
                    </a:cubicBezTo>
                    <a:cubicBezTo>
                      <a:pt x="11289" y="4455"/>
                      <a:pt x="11196" y="4928"/>
                      <a:pt x="11102" y="5402"/>
                    </a:cubicBezTo>
                    <a:cubicBezTo>
                      <a:pt x="11052" y="5654"/>
                      <a:pt x="11006" y="5909"/>
                      <a:pt x="10946" y="6160"/>
                    </a:cubicBezTo>
                    <a:cubicBezTo>
                      <a:pt x="10853" y="6553"/>
                      <a:pt x="10658" y="6891"/>
                      <a:pt x="10356" y="7162"/>
                    </a:cubicBezTo>
                    <a:cubicBezTo>
                      <a:pt x="10197" y="7306"/>
                      <a:pt x="10024" y="7423"/>
                      <a:pt x="9814" y="7477"/>
                    </a:cubicBezTo>
                    <a:cubicBezTo>
                      <a:pt x="9728" y="7499"/>
                      <a:pt x="9644" y="7511"/>
                      <a:pt x="9563" y="7511"/>
                    </a:cubicBezTo>
                    <a:cubicBezTo>
                      <a:pt x="9371" y="7511"/>
                      <a:pt x="9195" y="7445"/>
                      <a:pt x="9043" y="7290"/>
                    </a:cubicBezTo>
                    <a:cubicBezTo>
                      <a:pt x="8964" y="7207"/>
                      <a:pt x="8896" y="7111"/>
                      <a:pt x="8824" y="7023"/>
                    </a:cubicBezTo>
                    <a:cubicBezTo>
                      <a:pt x="8716" y="6889"/>
                      <a:pt x="8725" y="6757"/>
                      <a:pt x="8802" y="6607"/>
                    </a:cubicBezTo>
                    <a:cubicBezTo>
                      <a:pt x="9103" y="6011"/>
                      <a:pt x="9253" y="5372"/>
                      <a:pt x="9321" y="4712"/>
                    </a:cubicBezTo>
                    <a:cubicBezTo>
                      <a:pt x="9345" y="4469"/>
                      <a:pt x="9352" y="4224"/>
                      <a:pt x="9364" y="3980"/>
                    </a:cubicBezTo>
                    <a:cubicBezTo>
                      <a:pt x="9396" y="3333"/>
                      <a:pt x="9240" y="2712"/>
                      <a:pt x="9093" y="2091"/>
                    </a:cubicBezTo>
                    <a:cubicBezTo>
                      <a:pt x="9019" y="1774"/>
                      <a:pt x="8917" y="1463"/>
                      <a:pt x="8815" y="1154"/>
                    </a:cubicBezTo>
                    <a:cubicBezTo>
                      <a:pt x="8782" y="1048"/>
                      <a:pt x="8779" y="976"/>
                      <a:pt x="8880" y="911"/>
                    </a:cubicBezTo>
                    <a:cubicBezTo>
                      <a:pt x="9016" y="823"/>
                      <a:pt x="9141" y="716"/>
                      <a:pt x="9280" y="632"/>
                    </a:cubicBezTo>
                    <a:cubicBezTo>
                      <a:pt x="9418" y="549"/>
                      <a:pt x="9558" y="510"/>
                      <a:pt x="9696" y="510"/>
                    </a:cubicBezTo>
                    <a:close/>
                    <a:moveTo>
                      <a:pt x="5544" y="378"/>
                    </a:moveTo>
                    <a:cubicBezTo>
                      <a:pt x="5549" y="378"/>
                      <a:pt x="5554" y="378"/>
                      <a:pt x="5559" y="379"/>
                    </a:cubicBezTo>
                    <a:cubicBezTo>
                      <a:pt x="5630" y="380"/>
                      <a:pt x="5706" y="394"/>
                      <a:pt x="5771" y="422"/>
                    </a:cubicBezTo>
                    <a:cubicBezTo>
                      <a:pt x="5900" y="481"/>
                      <a:pt x="6023" y="554"/>
                      <a:pt x="6149" y="622"/>
                    </a:cubicBezTo>
                    <a:cubicBezTo>
                      <a:pt x="6302" y="704"/>
                      <a:pt x="6414" y="830"/>
                      <a:pt x="6509" y="973"/>
                    </a:cubicBezTo>
                    <a:cubicBezTo>
                      <a:pt x="6800" y="1408"/>
                      <a:pt x="6982" y="1891"/>
                      <a:pt x="7103" y="2395"/>
                    </a:cubicBezTo>
                    <a:cubicBezTo>
                      <a:pt x="7187" y="2743"/>
                      <a:pt x="7265" y="3097"/>
                      <a:pt x="7295" y="3455"/>
                    </a:cubicBezTo>
                    <a:cubicBezTo>
                      <a:pt x="7322" y="3762"/>
                      <a:pt x="7277" y="4077"/>
                      <a:pt x="7265" y="4389"/>
                    </a:cubicBezTo>
                    <a:cubicBezTo>
                      <a:pt x="7256" y="4605"/>
                      <a:pt x="7232" y="4824"/>
                      <a:pt x="7247" y="5039"/>
                    </a:cubicBezTo>
                    <a:cubicBezTo>
                      <a:pt x="7283" y="5588"/>
                      <a:pt x="7190" y="6122"/>
                      <a:pt x="7090" y="6655"/>
                    </a:cubicBezTo>
                    <a:cubicBezTo>
                      <a:pt x="7018" y="7039"/>
                      <a:pt x="6813" y="7362"/>
                      <a:pt x="6513" y="7615"/>
                    </a:cubicBezTo>
                    <a:cubicBezTo>
                      <a:pt x="6336" y="7763"/>
                      <a:pt x="6129" y="7839"/>
                      <a:pt x="5926" y="7839"/>
                    </a:cubicBezTo>
                    <a:cubicBezTo>
                      <a:pt x="5761" y="7839"/>
                      <a:pt x="5598" y="7789"/>
                      <a:pt x="5457" y="7689"/>
                    </a:cubicBezTo>
                    <a:cubicBezTo>
                      <a:pt x="5382" y="7636"/>
                      <a:pt x="5324" y="7560"/>
                      <a:pt x="5250" y="7489"/>
                    </a:cubicBezTo>
                    <a:cubicBezTo>
                      <a:pt x="5540" y="7011"/>
                      <a:pt x="5565" y="6493"/>
                      <a:pt x="5576" y="5975"/>
                    </a:cubicBezTo>
                    <a:cubicBezTo>
                      <a:pt x="5579" y="5746"/>
                      <a:pt x="5559" y="5513"/>
                      <a:pt x="5556" y="5284"/>
                    </a:cubicBezTo>
                    <a:cubicBezTo>
                      <a:pt x="5547" y="4773"/>
                      <a:pt x="5510" y="4262"/>
                      <a:pt x="5543" y="3756"/>
                    </a:cubicBezTo>
                    <a:cubicBezTo>
                      <a:pt x="5577" y="3222"/>
                      <a:pt x="5435" y="2733"/>
                      <a:pt x="5262" y="2247"/>
                    </a:cubicBezTo>
                    <a:cubicBezTo>
                      <a:pt x="5141" y="1909"/>
                      <a:pt x="5004" y="1572"/>
                      <a:pt x="4774" y="1288"/>
                    </a:cubicBezTo>
                    <a:cubicBezTo>
                      <a:pt x="4660" y="1147"/>
                      <a:pt x="4533" y="1015"/>
                      <a:pt x="4405" y="884"/>
                    </a:cubicBezTo>
                    <a:cubicBezTo>
                      <a:pt x="4308" y="785"/>
                      <a:pt x="4306" y="733"/>
                      <a:pt x="4428" y="667"/>
                    </a:cubicBezTo>
                    <a:lnTo>
                      <a:pt x="4426" y="667"/>
                    </a:lnTo>
                    <a:cubicBezTo>
                      <a:pt x="4704" y="515"/>
                      <a:pt x="4999" y="422"/>
                      <a:pt x="5318" y="403"/>
                    </a:cubicBezTo>
                    <a:cubicBezTo>
                      <a:pt x="5394" y="398"/>
                      <a:pt x="5468" y="378"/>
                      <a:pt x="5544" y="378"/>
                    </a:cubicBezTo>
                    <a:close/>
                    <a:moveTo>
                      <a:pt x="12024" y="330"/>
                    </a:moveTo>
                    <a:cubicBezTo>
                      <a:pt x="12173" y="330"/>
                      <a:pt x="12327" y="366"/>
                      <a:pt x="12470" y="406"/>
                    </a:cubicBezTo>
                    <a:cubicBezTo>
                      <a:pt x="12634" y="451"/>
                      <a:pt x="12688" y="619"/>
                      <a:pt x="12697" y="763"/>
                    </a:cubicBezTo>
                    <a:cubicBezTo>
                      <a:pt x="12713" y="998"/>
                      <a:pt x="12721" y="1244"/>
                      <a:pt x="12674" y="1472"/>
                    </a:cubicBezTo>
                    <a:cubicBezTo>
                      <a:pt x="12587" y="1891"/>
                      <a:pt x="12578" y="2305"/>
                      <a:pt x="12605" y="2728"/>
                    </a:cubicBezTo>
                    <a:cubicBezTo>
                      <a:pt x="12637" y="3183"/>
                      <a:pt x="12674" y="3635"/>
                      <a:pt x="12806" y="4076"/>
                    </a:cubicBezTo>
                    <a:cubicBezTo>
                      <a:pt x="12878" y="4316"/>
                      <a:pt x="12937" y="4560"/>
                      <a:pt x="13006" y="4802"/>
                    </a:cubicBezTo>
                    <a:cubicBezTo>
                      <a:pt x="13250" y="5659"/>
                      <a:pt x="13009" y="6412"/>
                      <a:pt x="12499" y="7098"/>
                    </a:cubicBezTo>
                    <a:cubicBezTo>
                      <a:pt x="12254" y="7428"/>
                      <a:pt x="11948" y="7705"/>
                      <a:pt x="11597" y="7918"/>
                    </a:cubicBezTo>
                    <a:cubicBezTo>
                      <a:pt x="11178" y="8172"/>
                      <a:pt x="10904" y="8544"/>
                      <a:pt x="10694" y="8969"/>
                    </a:cubicBezTo>
                    <a:cubicBezTo>
                      <a:pt x="10577" y="9204"/>
                      <a:pt x="10506" y="9464"/>
                      <a:pt x="10398" y="9704"/>
                    </a:cubicBezTo>
                    <a:cubicBezTo>
                      <a:pt x="10359" y="9788"/>
                      <a:pt x="10273" y="9857"/>
                      <a:pt x="10198" y="9920"/>
                    </a:cubicBezTo>
                    <a:cubicBezTo>
                      <a:pt x="10132" y="9975"/>
                      <a:pt x="10044" y="10007"/>
                      <a:pt x="9978" y="10062"/>
                    </a:cubicBezTo>
                    <a:cubicBezTo>
                      <a:pt x="9949" y="10085"/>
                      <a:pt x="9949" y="10143"/>
                      <a:pt x="9937" y="10185"/>
                    </a:cubicBezTo>
                    <a:cubicBezTo>
                      <a:pt x="9972" y="10189"/>
                      <a:pt x="10008" y="10201"/>
                      <a:pt x="10042" y="10201"/>
                    </a:cubicBezTo>
                    <a:cubicBezTo>
                      <a:pt x="10049" y="10201"/>
                      <a:pt x="10056" y="10200"/>
                      <a:pt x="10063" y="10199"/>
                    </a:cubicBezTo>
                    <a:cubicBezTo>
                      <a:pt x="10114" y="10188"/>
                      <a:pt x="10159" y="10160"/>
                      <a:pt x="10230" y="10128"/>
                    </a:cubicBezTo>
                    <a:lnTo>
                      <a:pt x="10230" y="10128"/>
                    </a:lnTo>
                    <a:cubicBezTo>
                      <a:pt x="10209" y="10436"/>
                      <a:pt x="10185" y="10720"/>
                      <a:pt x="10171" y="11003"/>
                    </a:cubicBezTo>
                    <a:cubicBezTo>
                      <a:pt x="10129" y="11846"/>
                      <a:pt x="10099" y="12688"/>
                      <a:pt x="10200" y="13530"/>
                    </a:cubicBezTo>
                    <a:cubicBezTo>
                      <a:pt x="10219" y="13695"/>
                      <a:pt x="10165" y="13826"/>
                      <a:pt x="10017" y="13926"/>
                    </a:cubicBezTo>
                    <a:cubicBezTo>
                      <a:pt x="9625" y="14189"/>
                      <a:pt x="9192" y="14340"/>
                      <a:pt x="8737" y="14441"/>
                    </a:cubicBezTo>
                    <a:cubicBezTo>
                      <a:pt x="8130" y="14575"/>
                      <a:pt x="7515" y="14658"/>
                      <a:pt x="6895" y="14658"/>
                    </a:cubicBezTo>
                    <a:cubicBezTo>
                      <a:pt x="6740" y="14658"/>
                      <a:pt x="6585" y="14653"/>
                      <a:pt x="6429" y="14642"/>
                    </a:cubicBezTo>
                    <a:cubicBezTo>
                      <a:pt x="5961" y="14610"/>
                      <a:pt x="5496" y="14553"/>
                      <a:pt x="5032" y="14481"/>
                    </a:cubicBezTo>
                    <a:cubicBezTo>
                      <a:pt x="4636" y="14420"/>
                      <a:pt x="4246" y="14327"/>
                      <a:pt x="3856" y="14234"/>
                    </a:cubicBezTo>
                    <a:cubicBezTo>
                      <a:pt x="3693" y="14195"/>
                      <a:pt x="3535" y="14123"/>
                      <a:pt x="3378" y="14061"/>
                    </a:cubicBezTo>
                    <a:cubicBezTo>
                      <a:pt x="3283" y="14024"/>
                      <a:pt x="3232" y="13956"/>
                      <a:pt x="3227" y="13844"/>
                    </a:cubicBezTo>
                    <a:cubicBezTo>
                      <a:pt x="3206" y="13185"/>
                      <a:pt x="3119" y="12528"/>
                      <a:pt x="3190" y="11866"/>
                    </a:cubicBezTo>
                    <a:cubicBezTo>
                      <a:pt x="3212" y="11651"/>
                      <a:pt x="3193" y="11432"/>
                      <a:pt x="3193" y="11236"/>
                    </a:cubicBezTo>
                    <a:cubicBezTo>
                      <a:pt x="3280" y="11212"/>
                      <a:pt x="3375" y="11216"/>
                      <a:pt x="3405" y="11174"/>
                    </a:cubicBezTo>
                    <a:cubicBezTo>
                      <a:pt x="3462" y="11096"/>
                      <a:pt x="3366" y="11047"/>
                      <a:pt x="3323" y="10990"/>
                    </a:cubicBezTo>
                    <a:cubicBezTo>
                      <a:pt x="3238" y="10874"/>
                      <a:pt x="3142" y="10765"/>
                      <a:pt x="3082" y="10637"/>
                    </a:cubicBezTo>
                    <a:cubicBezTo>
                      <a:pt x="3038" y="10546"/>
                      <a:pt x="3034" y="10429"/>
                      <a:pt x="3035" y="10324"/>
                    </a:cubicBezTo>
                    <a:cubicBezTo>
                      <a:pt x="3037" y="10196"/>
                      <a:pt x="3062" y="10067"/>
                      <a:pt x="3080" y="9926"/>
                    </a:cubicBezTo>
                    <a:cubicBezTo>
                      <a:pt x="3113" y="9917"/>
                      <a:pt x="3154" y="9905"/>
                      <a:pt x="3206" y="9890"/>
                    </a:cubicBezTo>
                    <a:cubicBezTo>
                      <a:pt x="3190" y="9854"/>
                      <a:pt x="3184" y="9825"/>
                      <a:pt x="3167" y="9810"/>
                    </a:cubicBezTo>
                    <a:cubicBezTo>
                      <a:pt x="2966" y="9636"/>
                      <a:pt x="2767" y="9462"/>
                      <a:pt x="2563" y="9293"/>
                    </a:cubicBezTo>
                    <a:cubicBezTo>
                      <a:pt x="2057" y="8871"/>
                      <a:pt x="1610" y="8395"/>
                      <a:pt x="1292" y="7816"/>
                    </a:cubicBezTo>
                    <a:cubicBezTo>
                      <a:pt x="879" y="7063"/>
                      <a:pt x="519" y="6287"/>
                      <a:pt x="363" y="5434"/>
                    </a:cubicBezTo>
                    <a:cubicBezTo>
                      <a:pt x="326" y="5228"/>
                      <a:pt x="333" y="5013"/>
                      <a:pt x="302" y="4806"/>
                    </a:cubicBezTo>
                    <a:cubicBezTo>
                      <a:pt x="219" y="4266"/>
                      <a:pt x="315" y="3740"/>
                      <a:pt x="401" y="3208"/>
                    </a:cubicBezTo>
                    <a:lnTo>
                      <a:pt x="401" y="3210"/>
                    </a:lnTo>
                    <a:cubicBezTo>
                      <a:pt x="458" y="2857"/>
                      <a:pt x="546" y="2518"/>
                      <a:pt x="666" y="2187"/>
                    </a:cubicBezTo>
                    <a:cubicBezTo>
                      <a:pt x="692" y="2116"/>
                      <a:pt x="722" y="2046"/>
                      <a:pt x="767" y="1987"/>
                    </a:cubicBezTo>
                    <a:cubicBezTo>
                      <a:pt x="1179" y="1460"/>
                      <a:pt x="1630" y="971"/>
                      <a:pt x="2200" y="608"/>
                    </a:cubicBezTo>
                    <a:cubicBezTo>
                      <a:pt x="2309" y="539"/>
                      <a:pt x="2417" y="508"/>
                      <a:pt x="2543" y="505"/>
                    </a:cubicBezTo>
                    <a:cubicBezTo>
                      <a:pt x="2576" y="504"/>
                      <a:pt x="2610" y="503"/>
                      <a:pt x="2643" y="503"/>
                    </a:cubicBezTo>
                    <a:cubicBezTo>
                      <a:pt x="2987" y="503"/>
                      <a:pt x="3320" y="561"/>
                      <a:pt x="3640" y="695"/>
                    </a:cubicBezTo>
                    <a:cubicBezTo>
                      <a:pt x="3745" y="740"/>
                      <a:pt x="3856" y="776"/>
                      <a:pt x="3964" y="815"/>
                    </a:cubicBezTo>
                    <a:cubicBezTo>
                      <a:pt x="4230" y="910"/>
                      <a:pt x="4446" y="1072"/>
                      <a:pt x="4596" y="1309"/>
                    </a:cubicBezTo>
                    <a:cubicBezTo>
                      <a:pt x="4987" y="1930"/>
                      <a:pt x="5259" y="2599"/>
                      <a:pt x="5376" y="3329"/>
                    </a:cubicBezTo>
                    <a:cubicBezTo>
                      <a:pt x="5382" y="3375"/>
                      <a:pt x="5388" y="3423"/>
                      <a:pt x="5388" y="3471"/>
                    </a:cubicBezTo>
                    <a:cubicBezTo>
                      <a:pt x="5390" y="3974"/>
                      <a:pt x="5385" y="4475"/>
                      <a:pt x="5394" y="4977"/>
                    </a:cubicBezTo>
                    <a:cubicBezTo>
                      <a:pt x="5402" y="5344"/>
                      <a:pt x="5438" y="5710"/>
                      <a:pt x="5444" y="6076"/>
                    </a:cubicBezTo>
                    <a:cubicBezTo>
                      <a:pt x="5450" y="6466"/>
                      <a:pt x="5394" y="6850"/>
                      <a:pt x="5234" y="7210"/>
                    </a:cubicBezTo>
                    <a:cubicBezTo>
                      <a:pt x="5202" y="7282"/>
                      <a:pt x="5156" y="7351"/>
                      <a:pt x="5103" y="7411"/>
                    </a:cubicBezTo>
                    <a:cubicBezTo>
                      <a:pt x="5007" y="7516"/>
                      <a:pt x="4905" y="7617"/>
                      <a:pt x="4800" y="7714"/>
                    </a:cubicBezTo>
                    <a:cubicBezTo>
                      <a:pt x="4603" y="7899"/>
                      <a:pt x="4356" y="8016"/>
                      <a:pt x="4086" y="8016"/>
                    </a:cubicBezTo>
                    <a:cubicBezTo>
                      <a:pt x="3924" y="8016"/>
                      <a:pt x="3754" y="7974"/>
                      <a:pt x="3582" y="7879"/>
                    </a:cubicBezTo>
                    <a:cubicBezTo>
                      <a:pt x="3347" y="7752"/>
                      <a:pt x="3176" y="7605"/>
                      <a:pt x="3077" y="7357"/>
                    </a:cubicBezTo>
                    <a:cubicBezTo>
                      <a:pt x="2993" y="7146"/>
                      <a:pt x="2926" y="6937"/>
                      <a:pt x="2906" y="6710"/>
                    </a:cubicBezTo>
                    <a:cubicBezTo>
                      <a:pt x="2818" y="5669"/>
                      <a:pt x="2731" y="4628"/>
                      <a:pt x="2555" y="3594"/>
                    </a:cubicBezTo>
                    <a:cubicBezTo>
                      <a:pt x="2489" y="3207"/>
                      <a:pt x="2389" y="2839"/>
                      <a:pt x="2209" y="2494"/>
                    </a:cubicBezTo>
                    <a:cubicBezTo>
                      <a:pt x="2156" y="2392"/>
                      <a:pt x="2084" y="2301"/>
                      <a:pt x="2014" y="2209"/>
                    </a:cubicBezTo>
                    <a:cubicBezTo>
                      <a:pt x="1986" y="2173"/>
                      <a:pt x="1953" y="2157"/>
                      <a:pt x="1919" y="2157"/>
                    </a:cubicBezTo>
                    <a:cubicBezTo>
                      <a:pt x="1891" y="2157"/>
                      <a:pt x="1861" y="2167"/>
                      <a:pt x="1832" y="2187"/>
                    </a:cubicBezTo>
                    <a:cubicBezTo>
                      <a:pt x="1757" y="2235"/>
                      <a:pt x="1766" y="2298"/>
                      <a:pt x="1807" y="2362"/>
                    </a:cubicBezTo>
                    <a:cubicBezTo>
                      <a:pt x="1910" y="2530"/>
                      <a:pt x="2014" y="2698"/>
                      <a:pt x="2119" y="2865"/>
                    </a:cubicBezTo>
                    <a:cubicBezTo>
                      <a:pt x="2234" y="3046"/>
                      <a:pt x="2302" y="3240"/>
                      <a:pt x="2297" y="3471"/>
                    </a:cubicBezTo>
                    <a:cubicBezTo>
                      <a:pt x="2194" y="3464"/>
                      <a:pt x="2153" y="3389"/>
                      <a:pt x="2116" y="3324"/>
                    </a:cubicBezTo>
                    <a:cubicBezTo>
                      <a:pt x="1994" y="3120"/>
                      <a:pt x="1880" y="2911"/>
                      <a:pt x="1763" y="2704"/>
                    </a:cubicBezTo>
                    <a:cubicBezTo>
                      <a:pt x="1727" y="2641"/>
                      <a:pt x="1693" y="2580"/>
                      <a:pt x="1642" y="2490"/>
                    </a:cubicBezTo>
                    <a:lnTo>
                      <a:pt x="1642" y="2490"/>
                    </a:lnTo>
                    <a:cubicBezTo>
                      <a:pt x="1578" y="2598"/>
                      <a:pt x="1604" y="2661"/>
                      <a:pt x="1643" y="2724"/>
                    </a:cubicBezTo>
                    <a:cubicBezTo>
                      <a:pt x="1789" y="2961"/>
                      <a:pt x="1936" y="3198"/>
                      <a:pt x="2080" y="3437"/>
                    </a:cubicBezTo>
                    <a:cubicBezTo>
                      <a:pt x="2132" y="3522"/>
                      <a:pt x="2193" y="3593"/>
                      <a:pt x="2314" y="3593"/>
                    </a:cubicBezTo>
                    <a:cubicBezTo>
                      <a:pt x="2321" y="3593"/>
                      <a:pt x="2329" y="3593"/>
                      <a:pt x="2336" y="3593"/>
                    </a:cubicBezTo>
                    <a:cubicBezTo>
                      <a:pt x="2392" y="3969"/>
                      <a:pt x="2458" y="4335"/>
                      <a:pt x="2498" y="4706"/>
                    </a:cubicBezTo>
                    <a:cubicBezTo>
                      <a:pt x="2576" y="5429"/>
                      <a:pt x="2642" y="6152"/>
                      <a:pt x="2711" y="6876"/>
                    </a:cubicBezTo>
                    <a:cubicBezTo>
                      <a:pt x="2743" y="7218"/>
                      <a:pt x="2920" y="7503"/>
                      <a:pt x="3059" y="7804"/>
                    </a:cubicBezTo>
                    <a:cubicBezTo>
                      <a:pt x="3067" y="7822"/>
                      <a:pt x="3080" y="7842"/>
                      <a:pt x="3098" y="7851"/>
                    </a:cubicBezTo>
                    <a:cubicBezTo>
                      <a:pt x="3399" y="8022"/>
                      <a:pt x="3688" y="8223"/>
                      <a:pt x="4050" y="8236"/>
                    </a:cubicBezTo>
                    <a:cubicBezTo>
                      <a:pt x="4066" y="8237"/>
                      <a:pt x="4081" y="8237"/>
                      <a:pt x="4097" y="8237"/>
                    </a:cubicBezTo>
                    <a:cubicBezTo>
                      <a:pt x="4461" y="8237"/>
                      <a:pt x="4753" y="8057"/>
                      <a:pt x="5016" y="7822"/>
                    </a:cubicBezTo>
                    <a:cubicBezTo>
                      <a:pt x="5071" y="7773"/>
                      <a:pt x="5114" y="7708"/>
                      <a:pt x="5174" y="7636"/>
                    </a:cubicBezTo>
                    <a:cubicBezTo>
                      <a:pt x="5398" y="7870"/>
                      <a:pt x="5645" y="8003"/>
                      <a:pt x="5931" y="8003"/>
                    </a:cubicBezTo>
                    <a:cubicBezTo>
                      <a:pt x="5987" y="8003"/>
                      <a:pt x="6044" y="7998"/>
                      <a:pt x="6102" y="7987"/>
                    </a:cubicBezTo>
                    <a:cubicBezTo>
                      <a:pt x="6447" y="7929"/>
                      <a:pt x="6713" y="7734"/>
                      <a:pt x="6923" y="7449"/>
                    </a:cubicBezTo>
                    <a:cubicBezTo>
                      <a:pt x="7040" y="7498"/>
                      <a:pt x="7148" y="7539"/>
                      <a:pt x="7250" y="7587"/>
                    </a:cubicBezTo>
                    <a:cubicBezTo>
                      <a:pt x="7383" y="7649"/>
                      <a:pt x="7519" y="7671"/>
                      <a:pt x="7657" y="7671"/>
                    </a:cubicBezTo>
                    <a:cubicBezTo>
                      <a:pt x="7741" y="7671"/>
                      <a:pt x="7825" y="7663"/>
                      <a:pt x="7910" y="7651"/>
                    </a:cubicBezTo>
                    <a:cubicBezTo>
                      <a:pt x="8083" y="7627"/>
                      <a:pt x="8210" y="7540"/>
                      <a:pt x="8303" y="7393"/>
                    </a:cubicBezTo>
                    <a:cubicBezTo>
                      <a:pt x="8386" y="7263"/>
                      <a:pt x="8477" y="7138"/>
                      <a:pt x="8584" y="6982"/>
                    </a:cubicBezTo>
                    <a:cubicBezTo>
                      <a:pt x="8647" y="7060"/>
                      <a:pt x="8694" y="7105"/>
                      <a:pt x="8725" y="7159"/>
                    </a:cubicBezTo>
                    <a:cubicBezTo>
                      <a:pt x="8872" y="7417"/>
                      <a:pt x="9106" y="7563"/>
                      <a:pt x="9372" y="7660"/>
                    </a:cubicBezTo>
                    <a:cubicBezTo>
                      <a:pt x="9438" y="7685"/>
                      <a:pt x="9505" y="7695"/>
                      <a:pt x="9572" y="7695"/>
                    </a:cubicBezTo>
                    <a:cubicBezTo>
                      <a:pt x="9673" y="7695"/>
                      <a:pt x="9775" y="7672"/>
                      <a:pt x="9873" y="7639"/>
                    </a:cubicBezTo>
                    <a:cubicBezTo>
                      <a:pt x="10511" y="7428"/>
                      <a:pt x="10880" y="6958"/>
                      <a:pt x="11058" y="6340"/>
                    </a:cubicBezTo>
                    <a:cubicBezTo>
                      <a:pt x="11243" y="5699"/>
                      <a:pt x="11351" y="5041"/>
                      <a:pt x="11426" y="4379"/>
                    </a:cubicBezTo>
                    <a:cubicBezTo>
                      <a:pt x="11450" y="4173"/>
                      <a:pt x="11421" y="3959"/>
                      <a:pt x="11405" y="3750"/>
                    </a:cubicBezTo>
                    <a:cubicBezTo>
                      <a:pt x="11382" y="3440"/>
                      <a:pt x="11354" y="3127"/>
                      <a:pt x="11322" y="2818"/>
                    </a:cubicBezTo>
                    <a:cubicBezTo>
                      <a:pt x="11265" y="2281"/>
                      <a:pt x="11162" y="1756"/>
                      <a:pt x="10902" y="1274"/>
                    </a:cubicBezTo>
                    <a:cubicBezTo>
                      <a:pt x="10851" y="1181"/>
                      <a:pt x="10865" y="1096"/>
                      <a:pt x="10916" y="1006"/>
                    </a:cubicBezTo>
                    <a:cubicBezTo>
                      <a:pt x="11141" y="608"/>
                      <a:pt x="11486" y="385"/>
                      <a:pt x="11928" y="335"/>
                    </a:cubicBezTo>
                    <a:cubicBezTo>
                      <a:pt x="11960" y="331"/>
                      <a:pt x="11992" y="330"/>
                      <a:pt x="12024" y="330"/>
                    </a:cubicBezTo>
                    <a:close/>
                    <a:moveTo>
                      <a:pt x="7235" y="1"/>
                    </a:moveTo>
                    <a:cubicBezTo>
                      <a:pt x="7205" y="1"/>
                      <a:pt x="7175" y="3"/>
                      <a:pt x="7147" y="10"/>
                    </a:cubicBezTo>
                    <a:cubicBezTo>
                      <a:pt x="6908" y="64"/>
                      <a:pt x="6680" y="160"/>
                      <a:pt x="6489" y="323"/>
                    </a:cubicBezTo>
                    <a:cubicBezTo>
                      <a:pt x="6393" y="406"/>
                      <a:pt x="6349" y="444"/>
                      <a:pt x="6295" y="444"/>
                    </a:cubicBezTo>
                    <a:cubicBezTo>
                      <a:pt x="6251" y="444"/>
                      <a:pt x="6200" y="418"/>
                      <a:pt x="6107" y="370"/>
                    </a:cubicBezTo>
                    <a:cubicBezTo>
                      <a:pt x="6059" y="346"/>
                      <a:pt x="6006" y="325"/>
                      <a:pt x="5963" y="293"/>
                    </a:cubicBezTo>
                    <a:cubicBezTo>
                      <a:pt x="5826" y="194"/>
                      <a:pt x="5672" y="145"/>
                      <a:pt x="5511" y="145"/>
                    </a:cubicBezTo>
                    <a:cubicBezTo>
                      <a:pt x="5475" y="145"/>
                      <a:pt x="5438" y="147"/>
                      <a:pt x="5402" y="152"/>
                    </a:cubicBezTo>
                    <a:cubicBezTo>
                      <a:pt x="5168" y="182"/>
                      <a:pt x="4935" y="236"/>
                      <a:pt x="4702" y="278"/>
                    </a:cubicBezTo>
                    <a:cubicBezTo>
                      <a:pt x="4512" y="314"/>
                      <a:pt x="4332" y="379"/>
                      <a:pt x="4188" y="509"/>
                    </a:cubicBezTo>
                    <a:cubicBezTo>
                      <a:pt x="4128" y="563"/>
                      <a:pt x="4070" y="586"/>
                      <a:pt x="4010" y="586"/>
                    </a:cubicBezTo>
                    <a:cubicBezTo>
                      <a:pt x="3960" y="586"/>
                      <a:pt x="3908" y="569"/>
                      <a:pt x="3855" y="541"/>
                    </a:cubicBezTo>
                    <a:cubicBezTo>
                      <a:pt x="3831" y="529"/>
                      <a:pt x="3804" y="520"/>
                      <a:pt x="3780" y="508"/>
                    </a:cubicBezTo>
                    <a:cubicBezTo>
                      <a:pt x="3439" y="346"/>
                      <a:pt x="3082" y="283"/>
                      <a:pt x="2717" y="283"/>
                    </a:cubicBezTo>
                    <a:cubicBezTo>
                      <a:pt x="2614" y="283"/>
                      <a:pt x="2510" y="288"/>
                      <a:pt x="2405" y="298"/>
                    </a:cubicBezTo>
                    <a:cubicBezTo>
                      <a:pt x="2315" y="307"/>
                      <a:pt x="2221" y="346"/>
                      <a:pt x="2143" y="392"/>
                    </a:cubicBezTo>
                    <a:cubicBezTo>
                      <a:pt x="1529" y="767"/>
                      <a:pt x="1043" y="1277"/>
                      <a:pt x="608" y="1840"/>
                    </a:cubicBezTo>
                    <a:cubicBezTo>
                      <a:pt x="539" y="1930"/>
                      <a:pt x="491" y="2040"/>
                      <a:pt x="450" y="2146"/>
                    </a:cubicBezTo>
                    <a:cubicBezTo>
                      <a:pt x="305" y="2542"/>
                      <a:pt x="242" y="2959"/>
                      <a:pt x="153" y="3371"/>
                    </a:cubicBezTo>
                    <a:cubicBezTo>
                      <a:pt x="0" y="4094"/>
                      <a:pt x="56" y="4808"/>
                      <a:pt x="168" y="5521"/>
                    </a:cubicBezTo>
                    <a:cubicBezTo>
                      <a:pt x="242" y="5981"/>
                      <a:pt x="372" y="6434"/>
                      <a:pt x="584" y="6859"/>
                    </a:cubicBezTo>
                    <a:lnTo>
                      <a:pt x="582" y="6859"/>
                    </a:lnTo>
                    <a:cubicBezTo>
                      <a:pt x="696" y="7090"/>
                      <a:pt x="804" y="7326"/>
                      <a:pt x="908" y="7561"/>
                    </a:cubicBezTo>
                    <a:cubicBezTo>
                      <a:pt x="1115" y="8026"/>
                      <a:pt x="1404" y="8439"/>
                      <a:pt x="1747" y="8810"/>
                    </a:cubicBezTo>
                    <a:cubicBezTo>
                      <a:pt x="1990" y="9074"/>
                      <a:pt x="2264" y="9308"/>
                      <a:pt x="2528" y="9551"/>
                    </a:cubicBezTo>
                    <a:cubicBezTo>
                      <a:pt x="2641" y="9654"/>
                      <a:pt x="2815" y="9726"/>
                      <a:pt x="2867" y="9851"/>
                    </a:cubicBezTo>
                    <a:cubicBezTo>
                      <a:pt x="2921" y="9980"/>
                      <a:pt x="2866" y="10157"/>
                      <a:pt x="2848" y="10312"/>
                    </a:cubicBezTo>
                    <a:cubicBezTo>
                      <a:pt x="2827" y="10487"/>
                      <a:pt x="2846" y="10648"/>
                      <a:pt x="2936" y="10802"/>
                    </a:cubicBezTo>
                    <a:cubicBezTo>
                      <a:pt x="2980" y="10876"/>
                      <a:pt x="3002" y="10969"/>
                      <a:pt x="3004" y="11053"/>
                    </a:cubicBezTo>
                    <a:cubicBezTo>
                      <a:pt x="3005" y="11359"/>
                      <a:pt x="2990" y="11665"/>
                      <a:pt x="2989" y="11971"/>
                    </a:cubicBezTo>
                    <a:cubicBezTo>
                      <a:pt x="2986" y="12378"/>
                      <a:pt x="2984" y="12786"/>
                      <a:pt x="2990" y="13192"/>
                    </a:cubicBezTo>
                    <a:cubicBezTo>
                      <a:pt x="2993" y="13410"/>
                      <a:pt x="3032" y="13629"/>
                      <a:pt x="3019" y="13844"/>
                    </a:cubicBezTo>
                    <a:cubicBezTo>
                      <a:pt x="3007" y="14033"/>
                      <a:pt x="3091" y="14136"/>
                      <a:pt x="3232" y="14223"/>
                    </a:cubicBezTo>
                    <a:cubicBezTo>
                      <a:pt x="3283" y="14255"/>
                      <a:pt x="3337" y="14285"/>
                      <a:pt x="3393" y="14309"/>
                    </a:cubicBezTo>
                    <a:cubicBezTo>
                      <a:pt x="3774" y="14483"/>
                      <a:pt x="4182" y="14570"/>
                      <a:pt x="4587" y="14645"/>
                    </a:cubicBezTo>
                    <a:cubicBezTo>
                      <a:pt x="5129" y="14744"/>
                      <a:pt x="5675" y="14817"/>
                      <a:pt x="6222" y="14865"/>
                    </a:cubicBezTo>
                    <a:cubicBezTo>
                      <a:pt x="6446" y="14884"/>
                      <a:pt x="6672" y="14894"/>
                      <a:pt x="6898" y="14894"/>
                    </a:cubicBezTo>
                    <a:cubicBezTo>
                      <a:pt x="7081" y="14894"/>
                      <a:pt x="7264" y="14888"/>
                      <a:pt x="7445" y="14874"/>
                    </a:cubicBezTo>
                    <a:cubicBezTo>
                      <a:pt x="7885" y="14840"/>
                      <a:pt x="8321" y="14762"/>
                      <a:pt x="8755" y="14679"/>
                    </a:cubicBezTo>
                    <a:cubicBezTo>
                      <a:pt x="9259" y="14582"/>
                      <a:pt x="9733" y="14405"/>
                      <a:pt x="10167" y="14118"/>
                    </a:cubicBezTo>
                    <a:cubicBezTo>
                      <a:pt x="10386" y="13974"/>
                      <a:pt x="10446" y="13800"/>
                      <a:pt x="10428" y="13551"/>
                    </a:cubicBezTo>
                    <a:cubicBezTo>
                      <a:pt x="10391" y="13017"/>
                      <a:pt x="10358" y="12480"/>
                      <a:pt x="10358" y="11942"/>
                    </a:cubicBezTo>
                    <a:cubicBezTo>
                      <a:pt x="10358" y="11372"/>
                      <a:pt x="10404" y="10802"/>
                      <a:pt x="10421" y="10230"/>
                    </a:cubicBezTo>
                    <a:cubicBezTo>
                      <a:pt x="10427" y="10071"/>
                      <a:pt x="10431" y="9923"/>
                      <a:pt x="10565" y="9809"/>
                    </a:cubicBezTo>
                    <a:cubicBezTo>
                      <a:pt x="10598" y="9782"/>
                      <a:pt x="10614" y="9728"/>
                      <a:pt x="10625" y="9683"/>
                    </a:cubicBezTo>
                    <a:cubicBezTo>
                      <a:pt x="10658" y="9552"/>
                      <a:pt x="10682" y="9419"/>
                      <a:pt x="10715" y="9287"/>
                    </a:cubicBezTo>
                    <a:cubicBezTo>
                      <a:pt x="10733" y="9207"/>
                      <a:pt x="10740" y="9117"/>
                      <a:pt x="10785" y="9056"/>
                    </a:cubicBezTo>
                    <a:cubicBezTo>
                      <a:pt x="11067" y="8658"/>
                      <a:pt x="11322" y="8233"/>
                      <a:pt x="11754" y="7969"/>
                    </a:cubicBezTo>
                    <a:cubicBezTo>
                      <a:pt x="11853" y="7909"/>
                      <a:pt x="11940" y="7833"/>
                      <a:pt x="12034" y="7762"/>
                    </a:cubicBezTo>
                    <a:cubicBezTo>
                      <a:pt x="12520" y="7398"/>
                      <a:pt x="12880" y="6933"/>
                      <a:pt x="13082" y="6362"/>
                    </a:cubicBezTo>
                    <a:cubicBezTo>
                      <a:pt x="13241" y="5918"/>
                      <a:pt x="13330" y="5456"/>
                      <a:pt x="13202" y="4982"/>
                    </a:cubicBezTo>
                    <a:cubicBezTo>
                      <a:pt x="13112" y="4649"/>
                      <a:pt x="13027" y="4313"/>
                      <a:pt x="12932" y="3978"/>
                    </a:cubicBezTo>
                    <a:cubicBezTo>
                      <a:pt x="12737" y="3288"/>
                      <a:pt x="12716" y="2586"/>
                      <a:pt x="12776" y="1876"/>
                    </a:cubicBezTo>
                    <a:cubicBezTo>
                      <a:pt x="12805" y="1552"/>
                      <a:pt x="12896" y="1235"/>
                      <a:pt x="12872" y="905"/>
                    </a:cubicBezTo>
                    <a:cubicBezTo>
                      <a:pt x="12839" y="433"/>
                      <a:pt x="12719" y="286"/>
                      <a:pt x="12250" y="199"/>
                    </a:cubicBezTo>
                    <a:cubicBezTo>
                      <a:pt x="12182" y="186"/>
                      <a:pt x="12112" y="180"/>
                      <a:pt x="12042" y="180"/>
                    </a:cubicBezTo>
                    <a:cubicBezTo>
                      <a:pt x="11643" y="180"/>
                      <a:pt x="11220" y="375"/>
                      <a:pt x="10982" y="685"/>
                    </a:cubicBezTo>
                    <a:cubicBezTo>
                      <a:pt x="10917" y="770"/>
                      <a:pt x="10844" y="850"/>
                      <a:pt x="10761" y="949"/>
                    </a:cubicBezTo>
                    <a:cubicBezTo>
                      <a:pt x="10638" y="845"/>
                      <a:pt x="10521" y="752"/>
                      <a:pt x="10410" y="655"/>
                    </a:cubicBezTo>
                    <a:cubicBezTo>
                      <a:pt x="10185" y="455"/>
                      <a:pt x="9936" y="355"/>
                      <a:pt x="9687" y="355"/>
                    </a:cubicBezTo>
                    <a:cubicBezTo>
                      <a:pt x="9441" y="355"/>
                      <a:pt x="9196" y="453"/>
                      <a:pt x="8977" y="650"/>
                    </a:cubicBezTo>
                    <a:cubicBezTo>
                      <a:pt x="8937" y="686"/>
                      <a:pt x="8896" y="724"/>
                      <a:pt x="8853" y="755"/>
                    </a:cubicBezTo>
                    <a:cubicBezTo>
                      <a:pt x="8799" y="793"/>
                      <a:pt x="8764" y="813"/>
                      <a:pt x="8733" y="813"/>
                    </a:cubicBezTo>
                    <a:cubicBezTo>
                      <a:pt x="8696" y="813"/>
                      <a:pt x="8666" y="783"/>
                      <a:pt x="8620" y="721"/>
                    </a:cubicBezTo>
                    <a:cubicBezTo>
                      <a:pt x="8604" y="698"/>
                      <a:pt x="8590" y="676"/>
                      <a:pt x="8575" y="653"/>
                    </a:cubicBezTo>
                    <a:cubicBezTo>
                      <a:pt x="8324" y="280"/>
                      <a:pt x="7987" y="56"/>
                      <a:pt x="7529" y="31"/>
                    </a:cubicBezTo>
                    <a:cubicBezTo>
                      <a:pt x="7432" y="26"/>
                      <a:pt x="7331" y="1"/>
                      <a:pt x="7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248;p32">
                <a:extLst>
                  <a:ext uri="{FF2B5EF4-FFF2-40B4-BE49-F238E27FC236}">
                    <a16:creationId xmlns:a16="http://schemas.microsoft.com/office/drawing/2014/main" id="{3553B1DF-C0C8-580F-13D2-03275A56423D}"/>
                  </a:ext>
                </a:extLst>
              </p:cNvPr>
              <p:cNvSpPr/>
              <p:nvPr/>
            </p:nvSpPr>
            <p:spPr>
              <a:xfrm>
                <a:off x="387025" y="1519450"/>
                <a:ext cx="367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80" extrusionOk="0">
                    <a:moveTo>
                      <a:pt x="1388" y="0"/>
                    </a:moveTo>
                    <a:cubicBezTo>
                      <a:pt x="1384" y="0"/>
                      <a:pt x="1380" y="1"/>
                      <a:pt x="1377" y="2"/>
                    </a:cubicBezTo>
                    <a:cubicBezTo>
                      <a:pt x="1287" y="29"/>
                      <a:pt x="1195" y="57"/>
                      <a:pt x="1111" y="101"/>
                    </a:cubicBezTo>
                    <a:cubicBezTo>
                      <a:pt x="855" y="231"/>
                      <a:pt x="585" y="298"/>
                      <a:pt x="301" y="298"/>
                    </a:cubicBezTo>
                    <a:cubicBezTo>
                      <a:pt x="264" y="298"/>
                      <a:pt x="227" y="297"/>
                      <a:pt x="190" y="294"/>
                    </a:cubicBezTo>
                    <a:cubicBezTo>
                      <a:pt x="184" y="294"/>
                      <a:pt x="179" y="294"/>
                      <a:pt x="173" y="294"/>
                    </a:cubicBezTo>
                    <a:cubicBezTo>
                      <a:pt x="121" y="294"/>
                      <a:pt x="68" y="305"/>
                      <a:pt x="1" y="311"/>
                    </a:cubicBezTo>
                    <a:cubicBezTo>
                      <a:pt x="49" y="437"/>
                      <a:pt x="133" y="458"/>
                      <a:pt x="230" y="470"/>
                    </a:cubicBezTo>
                    <a:cubicBezTo>
                      <a:pt x="285" y="476"/>
                      <a:pt x="338" y="479"/>
                      <a:pt x="391" y="479"/>
                    </a:cubicBezTo>
                    <a:cubicBezTo>
                      <a:pt x="751" y="479"/>
                      <a:pt x="1074" y="337"/>
                      <a:pt x="1393" y="176"/>
                    </a:cubicBezTo>
                    <a:cubicBezTo>
                      <a:pt x="1410" y="167"/>
                      <a:pt x="1434" y="156"/>
                      <a:pt x="1440" y="140"/>
                    </a:cubicBezTo>
                    <a:cubicBezTo>
                      <a:pt x="1453" y="107"/>
                      <a:pt x="1468" y="66"/>
                      <a:pt x="1461" y="32"/>
                    </a:cubicBezTo>
                    <a:cubicBezTo>
                      <a:pt x="1457" y="19"/>
                      <a:pt x="1416" y="0"/>
                      <a:pt x="1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49;p32">
                <a:extLst>
                  <a:ext uri="{FF2B5EF4-FFF2-40B4-BE49-F238E27FC236}">
                    <a16:creationId xmlns:a16="http://schemas.microsoft.com/office/drawing/2014/main" id="{406B240F-82C4-FAA4-7434-4A10856DA925}"/>
                  </a:ext>
                </a:extLst>
              </p:cNvPr>
              <p:cNvSpPr/>
              <p:nvPr/>
            </p:nvSpPr>
            <p:spPr>
              <a:xfrm>
                <a:off x="420500" y="1527150"/>
                <a:ext cx="76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71" extrusionOk="0">
                    <a:moveTo>
                      <a:pt x="176" y="1"/>
                    </a:moveTo>
                    <a:cubicBezTo>
                      <a:pt x="95" y="1"/>
                      <a:pt x="57" y="38"/>
                      <a:pt x="0" y="135"/>
                    </a:cubicBezTo>
                    <a:cubicBezTo>
                      <a:pt x="72" y="158"/>
                      <a:pt x="123" y="170"/>
                      <a:pt x="162" y="170"/>
                    </a:cubicBezTo>
                    <a:cubicBezTo>
                      <a:pt x="235" y="170"/>
                      <a:pt x="265" y="126"/>
                      <a:pt x="306" y="19"/>
                    </a:cubicBezTo>
                    <a:cubicBezTo>
                      <a:pt x="252" y="8"/>
                      <a:pt x="210" y="1"/>
                      <a:pt x="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250;p32">
            <a:extLst>
              <a:ext uri="{FF2B5EF4-FFF2-40B4-BE49-F238E27FC236}">
                <a16:creationId xmlns:a16="http://schemas.microsoft.com/office/drawing/2014/main" id="{29C939E6-D4B6-5F68-EA24-38293B046F2D}"/>
              </a:ext>
            </a:extLst>
          </p:cNvPr>
          <p:cNvSpPr/>
          <p:nvPr/>
        </p:nvSpPr>
        <p:spPr>
          <a:xfrm>
            <a:off x="8123306" y="3305473"/>
            <a:ext cx="405900" cy="40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576296738"/>
      </p:ext>
    </p:extLst>
  </p:cSld>
  <p:clrMapOvr>
    <a:masterClrMapping/>
  </p:clrMapOvr>
</p:sld>
</file>

<file path=ppt/theme/theme1.xml><?xml version="1.0" encoding="utf-8"?>
<a:theme xmlns:a="http://schemas.openxmlformats.org/drawingml/2006/main" name="ASL Workshop to Celebrate International Day of Sign Languages by Slidesgo">
  <a:themeElements>
    <a:clrScheme name="Simple Light">
      <a:dk1>
        <a:srgbClr val="FFFFFF"/>
      </a:dk1>
      <a:lt1>
        <a:srgbClr val="D12E2E"/>
      </a:lt1>
      <a:dk2>
        <a:srgbClr val="FFC038"/>
      </a:dk2>
      <a:lt2>
        <a:srgbClr val="9FDBD1"/>
      </a:lt2>
      <a:accent1>
        <a:srgbClr val="121259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333</Words>
  <Application>Microsoft Office PowerPoint</Application>
  <PresentationFormat>Affichage à l'écran (16:9)</PresentationFormat>
  <Paragraphs>66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Albert Sans</vt:lpstr>
      <vt:lpstr>Albert Sans Medium</vt:lpstr>
      <vt:lpstr>Arial</vt:lpstr>
      <vt:lpstr>Bebas Neue</vt:lpstr>
      <vt:lpstr>Google Sans</vt:lpstr>
      <vt:lpstr>Albert Sans SemiBold</vt:lpstr>
      <vt:lpstr>ASL Workshop to Celebrate International Day of Sign Languages by Slidesgo</vt:lpstr>
      <vt:lpstr>SIGN LANGUAGE RECOGNITION Sprint 2</vt:lpstr>
      <vt:lpstr>What is the project about now?</vt:lpstr>
      <vt:lpstr>Data preprocessing</vt:lpstr>
      <vt:lpstr>Some EDA findings</vt:lpstr>
      <vt:lpstr>Model process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 WORKSHOP TO CELEBRATE INTERNATIONAL DAY OF SIGN LANGUAGES</dc:title>
  <cp:lastModifiedBy>Amaury Claisse</cp:lastModifiedBy>
  <cp:revision>4</cp:revision>
  <dcterms:modified xsi:type="dcterms:W3CDTF">2023-08-18T08:39:13Z</dcterms:modified>
</cp:coreProperties>
</file>