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0114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E6B010-A8F3-47C8-B5C0-9861E25D25DD}" type="datetimeFigureOut">
              <a:rPr lang="fr-FR" smtClean="0"/>
              <a:t>23/01/2023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61422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350943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7060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812076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357743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327487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96849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177845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1614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144122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E6B010-A8F3-47C8-B5C0-9861E25D25DD}" type="datetimeFigureOut">
              <a:rPr lang="fr-FR" smtClean="0"/>
              <a:t>23/01/2023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106273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E6B010-A8F3-47C8-B5C0-9861E25D25DD}" type="datetimeFigureOut">
              <a:rPr lang="fr-FR" smtClean="0"/>
              <a:t>23/01/2023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168234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13957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69522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55E6B010-A8F3-47C8-B5C0-9861E25D25DD}" type="datetimeFigureOut">
              <a:rPr lang="fr-FR" smtClean="0"/>
              <a:t>23/01/2023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417118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E6B010-A8F3-47C8-B5C0-9861E25D25DD}" type="datetimeFigureOut">
              <a:rPr lang="fr-FR" smtClean="0"/>
              <a:t>23/01/2023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91A3E1-EB44-403E-9E89-D2C548F24ADE}" type="slidenum">
              <a:rPr lang="fr-FR" smtClean="0"/>
              <a:t>‹N°›</a:t>
            </a:fld>
            <a:endParaRPr lang="fr-FR"/>
          </a:p>
        </p:txBody>
      </p:sp>
    </p:spTree>
    <p:extLst>
      <p:ext uri="{BB962C8B-B14F-4D97-AF65-F5344CB8AC3E}">
        <p14:creationId xmlns:p14="http://schemas.microsoft.com/office/powerpoint/2010/main" val="259023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E6B010-A8F3-47C8-B5C0-9861E25D25DD}" type="datetimeFigureOut">
              <a:rPr lang="fr-FR" smtClean="0"/>
              <a:t>23/01/2023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91A3E1-EB44-403E-9E89-D2C548F24ADE}" type="slidenum">
              <a:rPr lang="fr-FR" smtClean="0"/>
              <a:t>‹N°›</a:t>
            </a:fld>
            <a:endParaRPr lang="fr-FR"/>
          </a:p>
        </p:txBody>
      </p:sp>
    </p:spTree>
    <p:extLst>
      <p:ext uri="{BB962C8B-B14F-4D97-AF65-F5344CB8AC3E}">
        <p14:creationId xmlns:p14="http://schemas.microsoft.com/office/powerpoint/2010/main" val="3826456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7F20E-94FA-7749-1B6C-A30934925993}"/>
              </a:ext>
            </a:extLst>
          </p:cNvPr>
          <p:cNvSpPr>
            <a:spLocks noGrp="1"/>
          </p:cNvSpPr>
          <p:nvPr>
            <p:ph type="ctrTitle"/>
          </p:nvPr>
        </p:nvSpPr>
        <p:spPr>
          <a:xfrm>
            <a:off x="402481" y="0"/>
            <a:ext cx="5483970" cy="1666875"/>
          </a:xfrm>
        </p:spPr>
        <p:txBody>
          <a:bodyPr/>
          <a:lstStyle/>
          <a:p>
            <a:r>
              <a:rPr lang="fr-FR" dirty="0"/>
              <a:t>SAE1.05</a:t>
            </a:r>
          </a:p>
        </p:txBody>
      </p:sp>
      <p:sp>
        <p:nvSpPr>
          <p:cNvPr id="3" name="Sous-titre 2">
            <a:extLst>
              <a:ext uri="{FF2B5EF4-FFF2-40B4-BE49-F238E27FC236}">
                <a16:creationId xmlns:a16="http://schemas.microsoft.com/office/drawing/2014/main" id="{F1F27BEA-CACA-DBFE-5E02-1990D583612D}"/>
              </a:ext>
            </a:extLst>
          </p:cNvPr>
          <p:cNvSpPr>
            <a:spLocks noGrp="1"/>
          </p:cNvSpPr>
          <p:nvPr>
            <p:ph type="subTitle" idx="1"/>
          </p:nvPr>
        </p:nvSpPr>
        <p:spPr>
          <a:xfrm>
            <a:off x="1473622" y="3110505"/>
            <a:ext cx="8825658" cy="861420"/>
          </a:xfrm>
        </p:spPr>
        <p:txBody>
          <a:bodyPr>
            <a:normAutofit/>
          </a:bodyPr>
          <a:lstStyle/>
          <a:p>
            <a:r>
              <a:rPr lang="fr-FR" dirty="0">
                <a:solidFill>
                  <a:schemeClr val="tx1"/>
                </a:solidFill>
              </a:rPr>
              <a:t>Comment est ce que j’ai répartie mon travail pour cette SAE</a:t>
            </a:r>
          </a:p>
        </p:txBody>
      </p:sp>
    </p:spTree>
    <p:extLst>
      <p:ext uri="{BB962C8B-B14F-4D97-AF65-F5344CB8AC3E}">
        <p14:creationId xmlns:p14="http://schemas.microsoft.com/office/powerpoint/2010/main" val="365546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108514A-F21B-3A16-3E74-D2F42AF7E8C7}"/>
              </a:ext>
            </a:extLst>
          </p:cNvPr>
          <p:cNvSpPr>
            <a:spLocks noGrp="1"/>
          </p:cNvSpPr>
          <p:nvPr>
            <p:ph idx="1"/>
          </p:nvPr>
        </p:nvSpPr>
        <p:spPr>
          <a:xfrm>
            <a:off x="922337" y="433668"/>
            <a:ext cx="9611924" cy="6424332"/>
          </a:xfrm>
        </p:spPr>
        <p:txBody>
          <a:bodyPr>
            <a:normAutofit fontScale="62500" lnSpcReduction="20000"/>
          </a:bodyPr>
          <a:lstStyle/>
          <a:p>
            <a:r>
              <a:rPr lang="fr-FR" dirty="0"/>
              <a:t>J ai commencer par analyser le fichier </a:t>
            </a:r>
            <a:r>
              <a:rPr lang="fr-FR" dirty="0" err="1"/>
              <a:t>DumFile</a:t>
            </a:r>
            <a:r>
              <a:rPr lang="fr-FR" dirty="0"/>
              <a:t> pour pouvoir me rendre </a:t>
            </a:r>
            <a:r>
              <a:rPr lang="fr-FR" dirty="0" err="1"/>
              <a:t>conpte</a:t>
            </a:r>
            <a:r>
              <a:rPr lang="fr-FR" dirty="0"/>
              <a:t> de la forme des données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2600" u="sng" dirty="0"/>
              <a:t>Ensuite j’ai chercher a quoi correspondait la </a:t>
            </a:r>
            <a:r>
              <a:rPr lang="fr-FR" sz="2600" u="sng" dirty="0" err="1"/>
              <a:t>comande</a:t>
            </a:r>
            <a:r>
              <a:rPr lang="fr-FR" sz="2600" u="sng" dirty="0"/>
              <a:t> TCPDUMP :</a:t>
            </a:r>
          </a:p>
          <a:p>
            <a:pPr marL="0" indent="0">
              <a:buNone/>
            </a:pPr>
            <a:r>
              <a:rPr lang="fr-FR" b="0" dirty="0" err="1">
                <a:solidFill>
                  <a:srgbClr val="D4D4D4"/>
                </a:solidFill>
                <a:effectLst/>
                <a:latin typeface="Consolas" panose="020B0609020204030204" pitchFamily="49" charset="0"/>
              </a:rPr>
              <a:t>Tcpdump</a:t>
            </a:r>
            <a:r>
              <a:rPr lang="fr-FR" b="0" dirty="0">
                <a:solidFill>
                  <a:srgbClr val="D4D4D4"/>
                </a:solidFill>
                <a:effectLst/>
                <a:latin typeface="Consolas" panose="020B0609020204030204" pitchFamily="49" charset="0"/>
              </a:rPr>
              <a:t> est un utilitaire de ligne de commande qui vous permet de capturer et d’analyser le trafic réseau passant par votre système.</a:t>
            </a:r>
          </a:p>
          <a:p>
            <a:pPr marL="0" indent="0">
              <a:buNone/>
            </a:pPr>
            <a:r>
              <a:rPr lang="fr-FR" b="0" dirty="0">
                <a:solidFill>
                  <a:srgbClr val="D4D4D4"/>
                </a:solidFill>
                <a:effectLst/>
                <a:latin typeface="Consolas" panose="020B0609020204030204" pitchFamily="49" charset="0"/>
              </a:rPr>
              <a:t>Il est capable de capturer et de décoder de nombreux protocoles différents, tels que TCP, UDP, ICMP et bien d’autres</a:t>
            </a:r>
          </a:p>
          <a:p>
            <a:pPr marL="0" indent="0">
              <a:buNone/>
            </a:pPr>
            <a:r>
              <a:rPr lang="fr-FR" b="0" dirty="0">
                <a:solidFill>
                  <a:srgbClr val="D4D4D4"/>
                </a:solidFill>
                <a:effectLst/>
                <a:latin typeface="Consolas" panose="020B0609020204030204" pitchFamily="49" charset="0"/>
              </a:rPr>
              <a:t>Il est souvent utilisé pour aider à résoudre les problèmes de réseau, ainsi qu’un outil de sécurité. Outil puissant et polyvalent comprenant de nombreuses options et plusieurs filtres, </a:t>
            </a:r>
            <a:r>
              <a:rPr lang="fr-FR" b="0" dirty="0" err="1">
                <a:solidFill>
                  <a:srgbClr val="D4D4D4"/>
                </a:solidFill>
                <a:effectLst/>
                <a:latin typeface="Consolas" panose="020B0609020204030204" pitchFamily="49" charset="0"/>
              </a:rPr>
              <a:t>tcpdump</a:t>
            </a:r>
            <a:r>
              <a:rPr lang="fr-FR" b="0" dirty="0">
                <a:solidFill>
                  <a:srgbClr val="D4D4D4"/>
                </a:solidFill>
                <a:effectLst/>
                <a:latin typeface="Consolas" panose="020B0609020204030204" pitchFamily="49" charset="0"/>
              </a:rPr>
              <a:t> peut être utilisé dans de nombreux cas. Comme il s’agit d’un outil en ligne de commande, il est idéal de l’exécuter sur des serveurs ou des périphériques distants pour lesquels aucune interface graphique n’est disponible, afin de collecter des données pouvant être analysées ultérieurement. Il peut également être lancé en arrière-plan ou sous forme d’une tâche planifié à l’aide d’un </a:t>
            </a:r>
            <a:r>
              <a:rPr lang="fr-FR" b="0" dirty="0" err="1">
                <a:solidFill>
                  <a:srgbClr val="D4D4D4"/>
                </a:solidFill>
                <a:effectLst/>
                <a:latin typeface="Consolas" panose="020B0609020204030204" pitchFamily="49" charset="0"/>
              </a:rPr>
              <a:t>cron</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pPr marL="0" indent="0">
              <a:buNone/>
            </a:pPr>
            <a:endParaRPr lang="fr-FR" dirty="0"/>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C6A7AE66-3AFD-D52C-4B04-59A5A0F94784}"/>
              </a:ext>
            </a:extLst>
          </p:cNvPr>
          <p:cNvPicPr>
            <a:picLocks noChangeAspect="1"/>
          </p:cNvPicPr>
          <p:nvPr/>
        </p:nvPicPr>
        <p:blipFill>
          <a:blip r:embed="rId2"/>
          <a:stretch>
            <a:fillRect/>
          </a:stretch>
        </p:blipFill>
        <p:spPr>
          <a:xfrm>
            <a:off x="274670" y="1164746"/>
            <a:ext cx="11383930" cy="2533882"/>
          </a:xfrm>
          <a:prstGeom prst="rect">
            <a:avLst/>
          </a:prstGeom>
        </p:spPr>
      </p:pic>
    </p:spTree>
    <p:extLst>
      <p:ext uri="{BB962C8B-B14F-4D97-AF65-F5344CB8AC3E}">
        <p14:creationId xmlns:p14="http://schemas.microsoft.com/office/powerpoint/2010/main" val="160405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78C65D5-4186-165B-7DDD-C017EB0E3311}"/>
              </a:ext>
            </a:extLst>
          </p:cNvPr>
          <p:cNvSpPr>
            <a:spLocks noGrp="1"/>
          </p:cNvSpPr>
          <p:nvPr>
            <p:ph idx="1"/>
          </p:nvPr>
        </p:nvSpPr>
        <p:spPr>
          <a:xfrm>
            <a:off x="1103312" y="1166328"/>
            <a:ext cx="8946541" cy="5082072"/>
          </a:xfrm>
        </p:spPr>
        <p:txBody>
          <a:bodyPr/>
          <a:lstStyle/>
          <a:p>
            <a:r>
              <a:rPr lang="fr-FR" dirty="0"/>
              <a:t>Commencer a chercher les données importante a récupéré</a:t>
            </a:r>
          </a:p>
          <a:p>
            <a:r>
              <a:rPr lang="fr-FR" dirty="0"/>
              <a:t>Chercher les différents séparateur pour correctement séparé</a:t>
            </a:r>
          </a:p>
          <a:p>
            <a:r>
              <a:rPr lang="fr-FR" dirty="0"/>
              <a:t>Exporter chaque donner une par une dans </a:t>
            </a:r>
            <a:r>
              <a:rPr lang="fr-FR" dirty="0" err="1"/>
              <a:t>exel</a:t>
            </a:r>
            <a:r>
              <a:rPr lang="fr-FR" dirty="0"/>
              <a:t> en </a:t>
            </a:r>
            <a:r>
              <a:rPr lang="fr-FR" dirty="0" err="1"/>
              <a:t>comencent</a:t>
            </a:r>
            <a:r>
              <a:rPr lang="fr-FR" dirty="0"/>
              <a:t> d’abord a tester : sur 100 lignes</a:t>
            </a:r>
          </a:p>
          <a:p>
            <a:pPr marL="0" indent="0">
              <a:buNone/>
            </a:pPr>
            <a:r>
              <a:rPr lang="fr-FR" dirty="0"/>
              <a:t>                                     sur la </a:t>
            </a:r>
            <a:r>
              <a:rPr lang="fr-FR" dirty="0" err="1"/>
              <a:t>moitier</a:t>
            </a:r>
            <a:r>
              <a:rPr lang="fr-FR" dirty="0"/>
              <a:t> du fichier</a:t>
            </a:r>
          </a:p>
          <a:p>
            <a:pPr marL="0" indent="0">
              <a:buNone/>
            </a:pPr>
            <a:r>
              <a:rPr lang="fr-FR" dirty="0"/>
              <a:t>                                     sur tout le fichier</a:t>
            </a:r>
          </a:p>
          <a:p>
            <a:endParaRPr lang="fr-FR" dirty="0"/>
          </a:p>
          <a:p>
            <a:r>
              <a:rPr lang="fr-FR" dirty="0"/>
              <a:t>Faire les graphiques sur </a:t>
            </a:r>
            <a:r>
              <a:rPr lang="fr-FR" dirty="0" err="1"/>
              <a:t>exels</a:t>
            </a:r>
            <a:r>
              <a:rPr lang="fr-FR" dirty="0"/>
              <a:t> </a:t>
            </a:r>
          </a:p>
          <a:p>
            <a:r>
              <a:rPr lang="fr-FR" dirty="0"/>
              <a:t>Analyser ses graphiques pour trouver les deux problèmes </a:t>
            </a:r>
          </a:p>
          <a:p>
            <a:r>
              <a:rPr lang="fr-FR" dirty="0"/>
              <a:t>Faire les courbes grâce a python</a:t>
            </a:r>
          </a:p>
          <a:p>
            <a:r>
              <a:rPr lang="fr-FR" dirty="0"/>
              <a:t>Crée ma page Html pour pouvoir montrer ces graphiques</a:t>
            </a:r>
          </a:p>
        </p:txBody>
      </p:sp>
    </p:spTree>
    <p:extLst>
      <p:ext uri="{BB962C8B-B14F-4D97-AF65-F5344CB8AC3E}">
        <p14:creationId xmlns:p14="http://schemas.microsoft.com/office/powerpoint/2010/main" val="119796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257</Words>
  <Application>Microsoft Office PowerPoint</Application>
  <PresentationFormat>Grand écran</PresentationFormat>
  <Paragraphs>30</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Century Gothic</vt:lpstr>
      <vt:lpstr>Consolas</vt:lpstr>
      <vt:lpstr>Wingdings 3</vt:lpstr>
      <vt:lpstr>Ion</vt:lpstr>
      <vt:lpstr>SAE1.05</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SAE1.05</dc:title>
  <dc:creator>Quentin Poulard</dc:creator>
  <cp:lastModifiedBy>Quentin Poulard</cp:lastModifiedBy>
  <cp:revision>1</cp:revision>
  <dcterms:created xsi:type="dcterms:W3CDTF">2023-01-23T20:52:07Z</dcterms:created>
  <dcterms:modified xsi:type="dcterms:W3CDTF">2023-01-23T21:03:16Z</dcterms:modified>
</cp:coreProperties>
</file>