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1"/>
    <a:srgbClr val="FCF2E3"/>
    <a:srgbClr val="D2A000"/>
    <a:srgbClr val="E2AC00"/>
    <a:srgbClr val="C5C007"/>
    <a:srgbClr val="EFEA0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4640-2D1C-4546-9C73-09819B753F1B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5855" y="443345"/>
            <a:ext cx="9144000" cy="1122218"/>
          </a:xfrm>
        </p:spPr>
        <p:txBody>
          <a:bodyPr/>
          <a:lstStyle/>
          <a:p>
            <a:r>
              <a:rPr lang="fr-CH" dirty="0" smtClean="0"/>
              <a:t>Gestion de station essences</a:t>
            </a:r>
            <a:endParaRPr lang="en-US" dirty="0"/>
          </a:p>
        </p:txBody>
      </p:sp>
      <p:pic>
        <p:nvPicPr>
          <p:cNvPr id="1026" name="Picture 2" descr="http://www.aedmap.org/wp-content/uploads/2015/09/gas-stat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55" y="1676399"/>
            <a:ext cx="7168965" cy="47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75855" y="579110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Aebischer Luc</a:t>
            </a:r>
          </a:p>
          <a:p>
            <a:r>
              <a:rPr lang="fr-CH" dirty="0" smtClean="0"/>
              <a:t>Salomon Quentin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4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1380" y="415636"/>
            <a:ext cx="10377055" cy="16902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3200" dirty="0" smtClean="0"/>
              <a:t>Une gestion des stations pratique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011380" y="2356140"/>
            <a:ext cx="5040000" cy="13854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err="1" smtClean="0"/>
              <a:t>Màj</a:t>
            </a:r>
            <a:r>
              <a:rPr lang="fr-CH" sz="2400" dirty="0" smtClean="0"/>
              <a:t> des données automatique</a:t>
            </a:r>
            <a:endParaRPr lang="en-US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63" y="2598810"/>
            <a:ext cx="900112" cy="9001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48435" y="2356140"/>
            <a:ext cx="5040000" cy="13854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Une simplicité incroyable</a:t>
            </a:r>
            <a:endParaRPr lang="en-US" sz="2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611334"/>
            <a:ext cx="1080653" cy="10806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66" y="2484511"/>
            <a:ext cx="1128711" cy="112871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/>
          <a:srcRect t="6753" b="49196"/>
          <a:stretch/>
        </p:blipFill>
        <p:spPr>
          <a:xfrm>
            <a:off x="2729345" y="3922570"/>
            <a:ext cx="8659090" cy="2765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794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781" y="249381"/>
            <a:ext cx="3629891" cy="16902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Gestion utilisateur robuste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12967" y="249380"/>
            <a:ext cx="3629891" cy="1690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Gestion de véhicules efficace</a:t>
            </a:r>
            <a:endParaRPr lang="en-US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5" y="347228"/>
            <a:ext cx="816553" cy="81655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51" y="267347"/>
            <a:ext cx="976313" cy="9763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4153" y="267347"/>
            <a:ext cx="3629891" cy="16902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Listing des achats rapide</a:t>
            </a:r>
            <a:endParaRPr lang="en-US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44" y="347228"/>
            <a:ext cx="816553" cy="8165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t="12137" r="69778" b="72039"/>
          <a:stretch/>
        </p:blipFill>
        <p:spPr>
          <a:xfrm>
            <a:off x="3557911" y="3407737"/>
            <a:ext cx="8296133" cy="31492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/>
          <a:srcRect l="12375" t="13297" r="76885" b="70357"/>
          <a:stretch/>
        </p:blipFill>
        <p:spPr>
          <a:xfrm>
            <a:off x="401780" y="3407737"/>
            <a:ext cx="2854037" cy="31492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1219200" y="2224907"/>
            <a:ext cx="10044545" cy="8975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7"/>
          <a:srcRect l="72815" t="7688" r="13219" b="88651"/>
          <a:stretch/>
        </p:blipFill>
        <p:spPr>
          <a:xfrm>
            <a:off x="1341922" y="2292600"/>
            <a:ext cx="4144478" cy="78772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8"/>
          <a:srcRect l="69946" t="7786" r="13208" b="88684"/>
          <a:stretch/>
        </p:blipFill>
        <p:spPr>
          <a:xfrm>
            <a:off x="5974555" y="2292600"/>
            <a:ext cx="5184848" cy="787829"/>
          </a:xfrm>
          <a:prstGeom prst="rect">
            <a:avLst/>
          </a:prstGeom>
        </p:spPr>
      </p:pic>
      <p:cxnSp>
        <p:nvCxnSpPr>
          <p:cNvPr id="24" name="Connecteur droit 23"/>
          <p:cNvCxnSpPr/>
          <p:nvPr/>
        </p:nvCxnSpPr>
        <p:spPr>
          <a:xfrm flipH="1">
            <a:off x="5486400" y="2274633"/>
            <a:ext cx="488155" cy="805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4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5127" y="489022"/>
            <a:ext cx="10543309" cy="17456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3200" dirty="0" smtClean="0"/>
              <a:t>Quelques améliorations possibles</a:t>
            </a:r>
            <a:endParaRPr lang="en-US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16" y="776721"/>
            <a:ext cx="1170276" cy="11702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5127" y="2691895"/>
            <a:ext cx="5040000" cy="17456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Graphique de la consommation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48436" y="2691895"/>
            <a:ext cx="5040000" cy="17456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Géolocalisations des stations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45127" y="4659241"/>
            <a:ext cx="5040000" cy="17456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Esthétique plus poussée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48436" y="4659241"/>
            <a:ext cx="5040000" cy="17456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Graphique du prix de l’essence</a:t>
            </a:r>
            <a:endParaRPr lang="en-US" sz="2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16" y="2914436"/>
            <a:ext cx="865475" cy="8654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05" y="2914435"/>
            <a:ext cx="865475" cy="8654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16" y="4894768"/>
            <a:ext cx="865475" cy="8654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05" y="4894767"/>
            <a:ext cx="865475" cy="8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237583"/>
            <a:ext cx="11184584" cy="5837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0984" y="1440885"/>
            <a:ext cx="512618" cy="193962"/>
          </a:xfrm>
          <a:prstGeom prst="rect">
            <a:avLst/>
          </a:prstGeom>
          <a:solidFill>
            <a:srgbClr val="FCF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316184" y="135320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GasStations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78577" y="1440885"/>
            <a:ext cx="1191490" cy="193962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5035714" y="1353200"/>
            <a:ext cx="19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Essences_Stations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22141" y="1440886"/>
            <a:ext cx="1021163" cy="193961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85947" y="4849102"/>
            <a:ext cx="857357" cy="170808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8904" y="4849101"/>
            <a:ext cx="1021163" cy="193961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66711" y="4825948"/>
            <a:ext cx="1021163" cy="193961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9508287" y="1325490"/>
            <a:ext cx="147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TypeEssences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790267" y="4742818"/>
            <a:ext cx="119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Users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5527961" y="4770528"/>
            <a:ext cx="104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Vehiculs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387137" y="4756673"/>
            <a:ext cx="119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Purchases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8673" y="166254"/>
            <a:ext cx="10236527" cy="10901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3200" dirty="0" smtClean="0"/>
              <a:t>UML</a:t>
            </a:r>
            <a:endParaRPr lang="en-US" sz="3200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7" y="293926"/>
            <a:ext cx="815985" cy="8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3753" b="15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648690" y="490568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Question?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1926516"/>
            <a:ext cx="4030204" cy="403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79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58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Gestion de station essences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station essences</dc:title>
  <dc:creator>Quentin Salomon</dc:creator>
  <cp:lastModifiedBy>Quentin Salomon</cp:lastModifiedBy>
  <cp:revision>18</cp:revision>
  <dcterms:created xsi:type="dcterms:W3CDTF">2016-06-13T12:19:18Z</dcterms:created>
  <dcterms:modified xsi:type="dcterms:W3CDTF">2016-06-13T14:38:28Z</dcterms:modified>
</cp:coreProperties>
</file>