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8" r:id="rId3"/>
    <p:sldId id="266" r:id="rId4"/>
    <p:sldId id="260" r:id="rId5"/>
    <p:sldId id="265" r:id="rId6"/>
    <p:sldId id="267" r:id="rId7"/>
    <p:sldId id="262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201"/>
    <a:srgbClr val="DA8508"/>
    <a:srgbClr val="DF9603"/>
    <a:srgbClr val="DFA003"/>
    <a:srgbClr val="002060"/>
    <a:srgbClr val="FF7171"/>
    <a:srgbClr val="B08600"/>
    <a:srgbClr val="008000"/>
    <a:srgbClr val="00A1DA"/>
    <a:srgbClr val="08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6F8A9-A3C3-454C-80DE-58F97EE8E331}" type="datetimeFigureOut">
              <a:rPr lang="fr-CH" smtClean="0"/>
              <a:t>01.07.2016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CCF68-25F5-4D66-A9C0-D873726C6D4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93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ECCF68-25F5-4D66-A9C0-D873726C6D48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376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4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9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4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0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9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0357-5E3B-455B-85D6-97D04540FA5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E0357-5E3B-455B-85D6-97D04540FA5A}" type="datetimeFigureOut">
              <a:rPr lang="en-US" smtClean="0"/>
              <a:t>7/1/2016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57F12-EFEB-4C25-969C-E1E77A7C86A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2" Type="http://schemas.openxmlformats.org/officeDocument/2006/relationships/image" Target="../media/image8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5" Type="http://schemas.openxmlformats.org/officeDocument/2006/relationships/image" Target="../media/image14.jpeg"/><Relationship Id="rId10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3.png"/><Relationship Id="rId7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26244" y="2526011"/>
            <a:ext cx="2251933" cy="118800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WOOPSA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662" y="2610803"/>
            <a:ext cx="612078" cy="6243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022469" y="2526011"/>
            <a:ext cx="2251933" cy="1188000"/>
          </a:xfrm>
          <a:prstGeom prst="rect">
            <a:avLst/>
          </a:prstGeom>
          <a:solidFill>
            <a:srgbClr val="DFA00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Concept HMI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26244" y="3766060"/>
            <a:ext cx="2251933" cy="118800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Art &amp; technologie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2469" y="3766794"/>
            <a:ext cx="2251933" cy="1188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page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26244" y="4999541"/>
            <a:ext cx="2251933" cy="1188000"/>
          </a:xfrm>
          <a:prstGeom prst="rect">
            <a:avLst/>
          </a:prstGeom>
          <a:solidFill>
            <a:srgbClr val="EEB5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Smartphone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22469" y="4999541"/>
            <a:ext cx="2251933" cy="1188000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Wifi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48956" y="5033881"/>
            <a:ext cx="650296" cy="6502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96000" y="5086940"/>
            <a:ext cx="650296" cy="65029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56" y="3876508"/>
            <a:ext cx="650296" cy="6502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8" y="3814543"/>
            <a:ext cx="684000" cy="684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86" y="3986642"/>
            <a:ext cx="258826" cy="258826"/>
          </a:xfrm>
          <a:prstGeom prst="rect">
            <a:avLst/>
          </a:prstGeom>
        </p:spPr>
      </p:pic>
      <p:pic>
        <p:nvPicPr>
          <p:cNvPr id="1026" name="Picture 2" descr="https://www.objectis.ch/wp-content/themes/objectis/img/objectis_simply_develop_white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37"/>
          <a:stretch/>
        </p:blipFill>
        <p:spPr bwMode="auto">
          <a:xfrm>
            <a:off x="6096000" y="2583705"/>
            <a:ext cx="697209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 droit 27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9" b="16545"/>
          <a:stretch/>
        </p:blipFill>
        <p:spPr>
          <a:xfrm>
            <a:off x="3626242" y="886029"/>
            <a:ext cx="4648160" cy="1573544"/>
          </a:xfrm>
          <a:prstGeom prst="rect">
            <a:avLst/>
          </a:prstGeom>
        </p:spPr>
      </p:pic>
      <p:pic>
        <p:nvPicPr>
          <p:cNvPr id="13" name="Picture 2" descr="https://www.y-parc.ch/uploads/pics/20151121_image_event_po-heig-vd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91" y="1874486"/>
            <a:ext cx="1413960" cy="58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3626243" y="6270388"/>
            <a:ext cx="4636208" cy="223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/>
              <a:t>Salomon Quentin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6690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e 4"/>
          <p:cNvGrpSpPr/>
          <p:nvPr/>
        </p:nvGrpSpPr>
        <p:grpSpPr>
          <a:xfrm>
            <a:off x="2612274" y="789212"/>
            <a:ext cx="1161143" cy="4630927"/>
            <a:chOff x="2612274" y="789212"/>
            <a:chExt cx="890131" cy="2845079"/>
          </a:xfrm>
        </p:grpSpPr>
        <p:sp>
          <p:nvSpPr>
            <p:cNvPr id="29" name="Rectangle 28"/>
            <p:cNvSpPr/>
            <p:nvPr/>
          </p:nvSpPr>
          <p:spPr>
            <a:xfrm>
              <a:off x="2637146" y="2552654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765" y="2610049"/>
              <a:ext cx="391925" cy="391925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2612274" y="3147938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4405" y="1337865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43089" y="1957370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311" y="3205333"/>
              <a:ext cx="391925" cy="391925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311" y="2064777"/>
              <a:ext cx="282861" cy="282861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570" y="2076633"/>
              <a:ext cx="242436" cy="242436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2649637" y="789212"/>
              <a:ext cx="828000" cy="48635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275" y="847467"/>
              <a:ext cx="388190" cy="388190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8979" y="1382587"/>
              <a:ext cx="390899" cy="390899"/>
            </a:xfrm>
            <a:prstGeom prst="rect">
              <a:avLst/>
            </a:prstGeom>
          </p:spPr>
        </p:pic>
      </p:grpSp>
      <p:grpSp>
        <p:nvGrpSpPr>
          <p:cNvPr id="8" name="Groupe 7"/>
          <p:cNvGrpSpPr/>
          <p:nvPr/>
        </p:nvGrpSpPr>
        <p:grpSpPr>
          <a:xfrm>
            <a:off x="3909391" y="790481"/>
            <a:ext cx="6069496" cy="4629658"/>
            <a:chOff x="3527171" y="790481"/>
            <a:chExt cx="7352864" cy="4629658"/>
          </a:xfrm>
        </p:grpSpPr>
        <p:sp>
          <p:nvSpPr>
            <p:cNvPr id="9" name="Rectangle 8"/>
            <p:cNvSpPr/>
            <p:nvPr/>
          </p:nvSpPr>
          <p:spPr>
            <a:xfrm>
              <a:off x="3527172" y="790481"/>
              <a:ext cx="7352863" cy="46296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626244" y="2526011"/>
              <a:ext cx="2251933" cy="1188000"/>
            </a:xfrm>
            <a:prstGeom prst="rect">
              <a:avLst/>
            </a:prstGeom>
            <a:solidFill>
              <a:srgbClr val="0070C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WOOPSA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0" name="Image 4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27662" y="2610803"/>
              <a:ext cx="612078" cy="624320"/>
            </a:xfrm>
            <a:prstGeom prst="rect">
              <a:avLst/>
            </a:prstGeom>
          </p:spPr>
        </p:pic>
        <p:sp>
          <p:nvSpPr>
            <p:cNvPr id="51" name="Rectangle 50"/>
            <p:cNvSpPr/>
            <p:nvPr/>
          </p:nvSpPr>
          <p:spPr>
            <a:xfrm>
              <a:off x="6022469" y="2526011"/>
              <a:ext cx="2251933" cy="1188000"/>
            </a:xfrm>
            <a:prstGeom prst="rect">
              <a:avLst/>
            </a:prstGeom>
            <a:solidFill>
              <a:srgbClr val="DFA00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Concept HMI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373520" y="2526011"/>
              <a:ext cx="2251933" cy="1188000"/>
            </a:xfrm>
            <a:prstGeom prst="rect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Art &amp; technologie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22469" y="3766794"/>
              <a:ext cx="2251933" cy="1188000"/>
            </a:xfrm>
            <a:prstGeom prst="rect">
              <a:avLst/>
            </a:prstGeom>
            <a:solidFill>
              <a:srgbClr val="7030A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page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610267" y="3766794"/>
              <a:ext cx="2251933" cy="1188000"/>
            </a:xfrm>
            <a:prstGeom prst="rect">
              <a:avLst/>
            </a:prstGeom>
            <a:solidFill>
              <a:srgbClr val="EEB5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Smartphone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463378" y="3802419"/>
              <a:ext cx="2251933" cy="1188000"/>
            </a:xfrm>
            <a:prstGeom prst="rect">
              <a:avLst/>
            </a:prstGeom>
            <a:solidFill>
              <a:srgbClr val="008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fr-CH" sz="20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Wifi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732979" y="3801134"/>
              <a:ext cx="650296" cy="650296"/>
            </a:xfrm>
            <a:prstGeom prst="rect">
              <a:avLst/>
            </a:prstGeom>
          </p:spPr>
        </p:pic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8536909" y="3889818"/>
              <a:ext cx="650296" cy="650296"/>
            </a:xfrm>
            <a:prstGeom prst="rect">
              <a:avLst/>
            </a:prstGeom>
          </p:spPr>
        </p:pic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9456" y="3876508"/>
              <a:ext cx="650296" cy="650296"/>
            </a:xfrm>
            <a:prstGeom prst="rect">
              <a:avLst/>
            </a:prstGeom>
          </p:spPr>
        </p:pic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2614" y="2574494"/>
              <a:ext cx="684000" cy="684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8562" y="2746593"/>
              <a:ext cx="258826" cy="258826"/>
            </a:xfrm>
            <a:prstGeom prst="rect">
              <a:avLst/>
            </a:prstGeom>
          </p:spPr>
        </p:pic>
        <p:pic>
          <p:nvPicPr>
            <p:cNvPr id="1026" name="Picture 2" descr="https://www.objectis.ch/wp-content/themes/objectis/img/objectis_simply_develop_white.png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437"/>
            <a:stretch/>
          </p:blipFill>
          <p:spPr bwMode="auto">
            <a:xfrm>
              <a:off x="6096000" y="2583705"/>
              <a:ext cx="697209" cy="666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Connecteur droit 27"/>
            <p:cNvCxnSpPr/>
            <p:nvPr/>
          </p:nvCxnSpPr>
          <p:spPr>
            <a:xfrm>
              <a:off x="3527171" y="794576"/>
              <a:ext cx="484634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59" b="16545"/>
            <a:stretch/>
          </p:blipFill>
          <p:spPr>
            <a:xfrm>
              <a:off x="3626241" y="886029"/>
              <a:ext cx="7089069" cy="1573544"/>
            </a:xfrm>
            <a:prstGeom prst="rect">
              <a:avLst/>
            </a:prstGeom>
          </p:spPr>
        </p:pic>
        <p:pic>
          <p:nvPicPr>
            <p:cNvPr id="13" name="Picture 2" descr="https://www.y-parc.ch/uploads/pics/20151121_image_event_po-heig-vd.png"/>
            <p:cNvPicPr>
              <a:picLocks noChangeAspect="1" noChangeArrowheads="1"/>
            </p:cNvPicPr>
            <p:nvPr/>
          </p:nvPicPr>
          <p:blipFill>
            <a:blip r:embed="rId1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6614" y="1874486"/>
              <a:ext cx="1413960" cy="585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Rectangle 43"/>
            <p:cNvSpPr/>
            <p:nvPr/>
          </p:nvSpPr>
          <p:spPr>
            <a:xfrm>
              <a:off x="3604479" y="5064508"/>
              <a:ext cx="7110832" cy="24961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CH"/>
                <a:t>Salomon Quentin</a:t>
              </a:r>
              <a:endParaRPr lang="fr-CH" dirty="0"/>
            </a:p>
          </p:txBody>
        </p:sp>
      </p:grpSp>
    </p:spTree>
    <p:extLst>
      <p:ext uri="{BB962C8B-B14F-4D97-AF65-F5344CB8AC3E}">
        <p14:creationId xmlns:p14="http://schemas.microsoft.com/office/powerpoint/2010/main" val="180544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626245" y="889462"/>
            <a:ext cx="4648158" cy="1429789"/>
          </a:xfrm>
          <a:prstGeom prst="rect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Virtuoso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626244" y="2430761"/>
            <a:ext cx="2251933" cy="118800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WOOPSA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662" y="2515553"/>
            <a:ext cx="612078" cy="6243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6022469" y="2430761"/>
            <a:ext cx="2251933" cy="1188000"/>
          </a:xfrm>
          <a:prstGeom prst="rect">
            <a:avLst/>
          </a:prstGeom>
          <a:solidFill>
            <a:srgbClr val="DFA00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Concept HMI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26244" y="3728694"/>
            <a:ext cx="2251933" cy="1188000"/>
          </a:xfrm>
          <a:prstGeom prst="rect">
            <a:avLst/>
          </a:prstGeom>
          <a:solidFill>
            <a:srgbClr val="C0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Art &amp; technologie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022469" y="3728694"/>
            <a:ext cx="2251933" cy="118800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page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662" y="990372"/>
            <a:ext cx="1109112" cy="1109112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3626244" y="4999541"/>
            <a:ext cx="2251933" cy="1188000"/>
          </a:xfrm>
          <a:prstGeom prst="rect">
            <a:avLst/>
          </a:prstGeom>
          <a:solidFill>
            <a:srgbClr val="EEB5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Smartphone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022469" y="4999541"/>
            <a:ext cx="2251933" cy="1188000"/>
          </a:xfrm>
          <a:prstGeom prst="rect">
            <a:avLst/>
          </a:prstGeom>
          <a:solidFill>
            <a:srgbClr val="008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Wifi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48956" y="5033881"/>
            <a:ext cx="650296" cy="6502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6096000" y="5086940"/>
            <a:ext cx="650296" cy="65029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456" y="3838408"/>
            <a:ext cx="650296" cy="65029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8" y="3776443"/>
            <a:ext cx="684000" cy="684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86" y="3948542"/>
            <a:ext cx="258826" cy="258826"/>
          </a:xfrm>
          <a:prstGeom prst="rect">
            <a:avLst/>
          </a:prstGeom>
        </p:spPr>
      </p:pic>
      <p:pic>
        <p:nvPicPr>
          <p:cNvPr id="1026" name="Picture 2" descr="https://www.objectis.ch/wp-content/themes/objectis/img/objectis_simply_develop_white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37"/>
          <a:stretch/>
        </p:blipFill>
        <p:spPr bwMode="auto">
          <a:xfrm>
            <a:off x="6096000" y="2488455"/>
            <a:ext cx="697209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 droit 27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8" name="Image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26243" y="6270388"/>
            <a:ext cx="4636208" cy="22317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/>
              <a:t>Salomon Quentin</a:t>
            </a:r>
            <a:endParaRPr lang="fr-CH" dirty="0"/>
          </a:p>
        </p:txBody>
      </p:sp>
      <p:pic>
        <p:nvPicPr>
          <p:cNvPr id="40" name="Picture 2" descr="https://www.y-parc.ch/uploads/pics/20151121_image_event_po-heig-vd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91" y="895438"/>
            <a:ext cx="1413960" cy="58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19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6" y="873437"/>
            <a:ext cx="4648200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Four saisons,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626243" y="5400529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67" y="5476307"/>
            <a:ext cx="282861" cy="282861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480134"/>
            <a:ext cx="278150" cy="278150"/>
          </a:xfrm>
          <a:prstGeom prst="rect">
            <a:avLst/>
          </a:prstGeom>
        </p:spPr>
      </p:pic>
      <p:cxnSp>
        <p:nvCxnSpPr>
          <p:cNvPr id="27" name="Connecteur droit 26"/>
          <p:cNvCxnSpPr/>
          <p:nvPr/>
        </p:nvCxnSpPr>
        <p:spPr>
          <a:xfrm flipV="1">
            <a:off x="3632320" y="5273223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5273223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5208601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467050" y="5937354"/>
            <a:ext cx="1530928" cy="584630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Speed : </a:t>
            </a:r>
            <a:r>
              <a:rPr lang="fr-CH" sz="20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1.5x</a:t>
            </a:r>
            <a:endParaRPr lang="en-US" sz="2000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09" y="5469046"/>
            <a:ext cx="313709" cy="313709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626243" y="1215879"/>
            <a:ext cx="4648200" cy="391486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30949" y="4585522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630949" y="476355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630949" y="493748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630949" y="4053460"/>
            <a:ext cx="1498600" cy="180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630949" y="423149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30949" y="440534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630949" y="3876431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30949" y="489600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DO#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3630949" y="470650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3630949" y="4358971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87" name="Rectangle 86"/>
          <p:cNvSpPr/>
          <p:nvPr/>
        </p:nvSpPr>
        <p:spPr>
          <a:xfrm>
            <a:off x="3630949" y="417955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88" name="Rectangle 87"/>
          <p:cNvSpPr/>
          <p:nvPr/>
        </p:nvSpPr>
        <p:spPr>
          <a:xfrm>
            <a:off x="3630949" y="3997322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19" name="Rectangle 118"/>
          <p:cNvSpPr/>
          <p:nvPr/>
        </p:nvSpPr>
        <p:spPr>
          <a:xfrm>
            <a:off x="3630949" y="3339890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630949" y="351792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30949" y="3700243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630949" y="280782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630949" y="2985865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630949" y="3159714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630949" y="263079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630949" y="365037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 #</a:t>
            </a:r>
            <a:endParaRPr lang="en-US" sz="1200" dirty="0"/>
          </a:p>
        </p:txBody>
      </p:sp>
      <p:sp>
        <p:nvSpPr>
          <p:cNvPr id="132" name="Rectangle 131"/>
          <p:cNvSpPr/>
          <p:nvPr/>
        </p:nvSpPr>
        <p:spPr>
          <a:xfrm>
            <a:off x="3630949" y="346087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133" name="Rectangle 132"/>
          <p:cNvSpPr/>
          <p:nvPr/>
        </p:nvSpPr>
        <p:spPr>
          <a:xfrm>
            <a:off x="3630949" y="3113339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134" name="Rectangle 133"/>
          <p:cNvSpPr/>
          <p:nvPr/>
        </p:nvSpPr>
        <p:spPr>
          <a:xfrm>
            <a:off x="3630949" y="2942392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135" name="Rectangle 134"/>
          <p:cNvSpPr/>
          <p:nvPr/>
        </p:nvSpPr>
        <p:spPr>
          <a:xfrm>
            <a:off x="3630949" y="276015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36" name="Rectangle 135"/>
          <p:cNvSpPr/>
          <p:nvPr/>
        </p:nvSpPr>
        <p:spPr>
          <a:xfrm>
            <a:off x="3630949" y="210487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MI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630949" y="2282915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630949" y="2456918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DO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630949" y="1572816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LA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30949" y="1750853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630949" y="1924702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FA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630949" y="1395787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CH" sz="1200" dirty="0">
                <a:solidFill>
                  <a:schemeClr val="tx1"/>
                </a:solidFill>
              </a:rPr>
              <a:t>SI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3630949" y="2407048"/>
            <a:ext cx="1008000" cy="1100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DO #</a:t>
            </a:r>
            <a:endParaRPr lang="en-US" sz="1200" dirty="0"/>
          </a:p>
        </p:txBody>
      </p:sp>
      <p:sp>
        <p:nvSpPr>
          <p:cNvPr id="144" name="Rectangle 143"/>
          <p:cNvSpPr/>
          <p:nvPr/>
        </p:nvSpPr>
        <p:spPr>
          <a:xfrm>
            <a:off x="3630949" y="222586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RE #</a:t>
            </a:r>
            <a:endParaRPr lang="en-US" sz="1200" dirty="0"/>
          </a:p>
        </p:txBody>
      </p:sp>
      <p:sp>
        <p:nvSpPr>
          <p:cNvPr id="145" name="Rectangle 144"/>
          <p:cNvSpPr/>
          <p:nvPr/>
        </p:nvSpPr>
        <p:spPr>
          <a:xfrm>
            <a:off x="3630949" y="1878327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FA #</a:t>
            </a:r>
            <a:endParaRPr lang="en-US" sz="1200" dirty="0"/>
          </a:p>
        </p:txBody>
      </p:sp>
      <p:sp>
        <p:nvSpPr>
          <p:cNvPr id="146" name="Rectangle 145"/>
          <p:cNvSpPr/>
          <p:nvPr/>
        </p:nvSpPr>
        <p:spPr>
          <a:xfrm>
            <a:off x="3630949" y="1698913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SOL #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3630949" y="1525145"/>
            <a:ext cx="1008000" cy="1100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/>
              <a:t>LA #</a:t>
            </a:r>
            <a:endParaRPr lang="en-US" sz="1200" dirty="0"/>
          </a:p>
        </p:txBody>
      </p:sp>
      <p:sp>
        <p:nvSpPr>
          <p:cNvPr id="148" name="Rectangle 147"/>
          <p:cNvSpPr/>
          <p:nvPr/>
        </p:nvSpPr>
        <p:spPr>
          <a:xfrm>
            <a:off x="3630949" y="1220529"/>
            <a:ext cx="1498600" cy="18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Aft>
                <a:spcPts val="600"/>
              </a:spcAft>
            </a:pPr>
            <a:r>
              <a:rPr lang="fr-CH" sz="1200" dirty="0">
                <a:solidFill>
                  <a:schemeClr val="tx1"/>
                </a:solidFill>
              </a:rPr>
              <a:t>   DO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Connecteur droit 5"/>
          <p:cNvCxnSpPr/>
          <p:nvPr/>
        </p:nvCxnSpPr>
        <p:spPr>
          <a:xfrm flipH="1" flipV="1">
            <a:off x="5121083" y="3882727"/>
            <a:ext cx="3144852" cy="119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/>
          <p:cNvCxnSpPr/>
          <p:nvPr/>
        </p:nvCxnSpPr>
        <p:spPr>
          <a:xfrm flipH="1" flipV="1">
            <a:off x="5129549" y="2641586"/>
            <a:ext cx="3144853" cy="63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 flipH="1" flipV="1">
            <a:off x="5121083" y="5089616"/>
            <a:ext cx="3144852" cy="11917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 flipH="1" flipV="1">
            <a:off x="5129549" y="1404936"/>
            <a:ext cx="3144853" cy="6358"/>
          </a:xfrm>
          <a:prstGeom prst="line">
            <a:avLst/>
          </a:prstGeom>
          <a:ln w="28575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6997039" y="5936343"/>
            <a:ext cx="646939" cy="5856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Image 1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157960" y="6084550"/>
            <a:ext cx="320623" cy="3197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57266" y="15867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640179" y="1499543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037188" y="159767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58961" y="1603341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393196" y="1596117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784711" y="1401138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114288" y="237652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483906" y="437404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164391" y="3625114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803287" y="4274541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041555" y="406002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376076" y="44267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479936" y="3888685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7396997" y="2861834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547455" y="3198048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897555" y="310805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233493" y="3477413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788961" y="322162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613077" y="428779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7946974" y="4591970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8025944" y="1375006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025944" y="2500579"/>
            <a:ext cx="144000" cy="14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140633" y="1210307"/>
            <a:ext cx="0" cy="3916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640294" y="5934800"/>
            <a:ext cx="614800" cy="590252"/>
          </a:xfrm>
          <a:prstGeom prst="rect">
            <a:avLst/>
          </a:prstGeom>
          <a:solidFill>
            <a:srgbClr val="08A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224" y="6059732"/>
            <a:ext cx="320623" cy="3206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67050" y="5934799"/>
            <a:ext cx="2788044" cy="58718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7" name="Rectangle 116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8" name="Image 1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123" name="Rectangle 122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6" name="Image 1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127" name="Imag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151" name="Image 1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153" name="Rectangle 152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56" name="Image 1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157" name="Image 15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7" y="5481345"/>
            <a:ext cx="273967" cy="2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1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3" y="881584"/>
            <a:ext cx="4644280" cy="2711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En cours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419169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5703029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5703029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5638407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984923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325" y="1275925"/>
            <a:ext cx="282861" cy="282861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967" y="6067981"/>
            <a:ext cx="282861" cy="282861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6071808"/>
            <a:ext cx="278150" cy="278150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09" y="6060720"/>
            <a:ext cx="313709" cy="3137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487" y="6073019"/>
            <a:ext cx="273967" cy="2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1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-1468899" y="953178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/>
          <p:cNvGrpSpPr/>
          <p:nvPr/>
        </p:nvGrpSpPr>
        <p:grpSpPr>
          <a:xfrm>
            <a:off x="2533351" y="762697"/>
            <a:ext cx="859596" cy="5055007"/>
            <a:chOff x="2533351" y="762697"/>
            <a:chExt cx="859596" cy="2995963"/>
          </a:xfrm>
        </p:grpSpPr>
        <p:sp>
          <p:nvSpPr>
            <p:cNvPr id="20" name="Rectangle 19"/>
            <p:cNvSpPr/>
            <p:nvPr/>
          </p:nvSpPr>
          <p:spPr>
            <a:xfrm>
              <a:off x="2543475" y="3272307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094" y="3329702"/>
              <a:ext cx="391925" cy="391925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>
            <a:xfrm>
              <a:off x="2549450" y="2665081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564947" y="1343051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33351" y="1991155"/>
              <a:ext cx="828000" cy="486353"/>
            </a:xfrm>
            <a:prstGeom prst="rect">
              <a:avLst/>
            </a:pr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7487" y="2722476"/>
              <a:ext cx="391925" cy="391925"/>
            </a:xfrm>
            <a:prstGeom prst="rect">
              <a:avLst/>
            </a:prstGeom>
          </p:spPr>
        </p:pic>
        <p:pic>
          <p:nvPicPr>
            <p:cNvPr id="49" name="Image 4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0573" y="2098562"/>
              <a:ext cx="282861" cy="282861"/>
            </a:xfrm>
            <a:prstGeom prst="rect">
              <a:avLst/>
            </a:prstGeom>
          </p:spPr>
        </p:pic>
        <p:pic>
          <p:nvPicPr>
            <p:cNvPr id="50" name="Image 4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2832" y="2110418"/>
              <a:ext cx="242436" cy="242436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2549484" y="762697"/>
              <a:ext cx="828000" cy="48635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8122" y="820952"/>
              <a:ext cx="388190" cy="388190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9521" y="1387773"/>
              <a:ext cx="390899" cy="390899"/>
            </a:xfrm>
            <a:prstGeom prst="rect">
              <a:avLst/>
            </a:prstGeom>
          </p:spPr>
        </p:pic>
      </p:grpSp>
      <p:grpSp>
        <p:nvGrpSpPr>
          <p:cNvPr id="2" name="Groupe 1"/>
          <p:cNvGrpSpPr/>
          <p:nvPr/>
        </p:nvGrpSpPr>
        <p:grpSpPr>
          <a:xfrm>
            <a:off x="3527172" y="756929"/>
            <a:ext cx="7816689" cy="5060775"/>
            <a:chOff x="3527172" y="756929"/>
            <a:chExt cx="4846349" cy="5848587"/>
          </a:xfrm>
        </p:grpSpPr>
        <p:sp>
          <p:nvSpPr>
            <p:cNvPr id="9" name="Rectangle 8"/>
            <p:cNvSpPr/>
            <p:nvPr/>
          </p:nvSpPr>
          <p:spPr>
            <a:xfrm>
              <a:off x="3527172" y="756929"/>
              <a:ext cx="4846349" cy="58485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26243" y="881584"/>
              <a:ext cx="4644280" cy="2711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En cours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3626245" y="1244201"/>
              <a:ext cx="4648200" cy="419169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26243" y="1241732"/>
              <a:ext cx="4648160" cy="36484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 saison, Vivaldi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626243" y="1604768"/>
              <a:ext cx="4648160" cy="363600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5ème symphonie, Beethoven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60" name="Image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2730" y="1302963"/>
              <a:ext cx="242436" cy="242436"/>
            </a:xfrm>
            <a:prstGeom prst="rect">
              <a:avLst/>
            </a:prstGeom>
          </p:spPr>
        </p:pic>
        <p:pic>
          <p:nvPicPr>
            <p:cNvPr id="61" name="Image 6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0699" y="1671219"/>
              <a:ext cx="242436" cy="242436"/>
            </a:xfrm>
            <a:prstGeom prst="rect">
              <a:avLst/>
            </a:prstGeom>
          </p:spPr>
        </p:pic>
        <p:sp>
          <p:nvSpPr>
            <p:cNvPr id="3" name="Ellipse 2"/>
            <p:cNvSpPr/>
            <p:nvPr/>
          </p:nvSpPr>
          <p:spPr>
            <a:xfrm>
              <a:off x="3990976" y="1273356"/>
              <a:ext cx="288000" cy="28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/>
            <p:cNvSpPr/>
            <p:nvPr/>
          </p:nvSpPr>
          <p:spPr>
            <a:xfrm>
              <a:off x="3994763" y="1638718"/>
              <a:ext cx="288000" cy="28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3990088" y="1243187"/>
              <a:ext cx="24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ZoneTexte 62"/>
            <p:cNvSpPr txBox="1"/>
            <p:nvPr/>
          </p:nvSpPr>
          <p:spPr>
            <a:xfrm>
              <a:off x="3990826" y="1598865"/>
              <a:ext cx="245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bg1"/>
                  </a:solidFill>
                </a:rPr>
                <a:t>2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26243" y="1964732"/>
              <a:ext cx="4648160" cy="3648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…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626243" y="2325421"/>
              <a:ext cx="4648160" cy="363600"/>
            </a:xfrm>
            <a:prstGeom prst="rect">
              <a:avLst/>
            </a:prstGeom>
            <a:solidFill>
              <a:schemeClr val="bg1">
                <a:lumMod val="50000"/>
                <a:alpha val="6980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dirty="0"/>
                <a:t>…</a:t>
              </a:r>
              <a:endParaRPr lang="en-US" dirty="0"/>
            </a:p>
          </p:txBody>
        </p:sp>
        <p:pic>
          <p:nvPicPr>
            <p:cNvPr id="74" name="Image 7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2730" y="2025963"/>
              <a:ext cx="242436" cy="242436"/>
            </a:xfrm>
            <a:prstGeom prst="rect">
              <a:avLst/>
            </a:prstGeom>
          </p:spPr>
        </p:pic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0699" y="2391872"/>
              <a:ext cx="242436" cy="242436"/>
            </a:xfrm>
            <a:prstGeom prst="rect">
              <a:avLst/>
            </a:prstGeom>
          </p:spPr>
        </p:pic>
        <p:sp>
          <p:nvSpPr>
            <p:cNvPr id="76" name="Ellipse 75"/>
            <p:cNvSpPr/>
            <p:nvPr/>
          </p:nvSpPr>
          <p:spPr>
            <a:xfrm>
              <a:off x="3999443" y="1996356"/>
              <a:ext cx="288000" cy="28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/>
            <p:cNvSpPr/>
            <p:nvPr/>
          </p:nvSpPr>
          <p:spPr>
            <a:xfrm>
              <a:off x="4003230" y="2359371"/>
              <a:ext cx="288000" cy="2880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3990088" y="1957720"/>
              <a:ext cx="241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3990980" y="2319518"/>
              <a:ext cx="245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dirty="0">
                  <a:solidFill>
                    <a:schemeClr val="bg1"/>
                  </a:solidFill>
                </a:rPr>
                <a:t>4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Connecteur droit 26"/>
            <p:cNvCxnSpPr/>
            <p:nvPr/>
          </p:nvCxnSpPr>
          <p:spPr>
            <a:xfrm flipV="1">
              <a:off x="3632320" y="5703029"/>
              <a:ext cx="4647600" cy="5686"/>
            </a:xfrm>
            <a:prstGeom prst="line">
              <a:avLst/>
            </a:prstGeom>
            <a:ln w="28575">
              <a:solidFill>
                <a:srgbClr val="5B9BD5">
                  <a:alpha val="6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>
              <a:off x="3626243" y="5703029"/>
              <a:ext cx="150330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/>
            <p:nvPr/>
          </p:nvSpPr>
          <p:spPr>
            <a:xfrm>
              <a:off x="5129549" y="5638407"/>
              <a:ext cx="144794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626243" y="5984923"/>
              <a:ext cx="4648159" cy="460036"/>
            </a:xfrm>
            <a:prstGeom prst="rect">
              <a:avLst/>
            </a:prstGeom>
            <a:solidFill>
              <a:srgbClr val="0D0D0D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51" name="Image 5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1325" y="1275925"/>
              <a:ext cx="282861" cy="282861"/>
            </a:xfrm>
            <a:prstGeom prst="rect">
              <a:avLst/>
            </a:prstGeom>
          </p:spPr>
        </p:pic>
        <p:pic>
          <p:nvPicPr>
            <p:cNvPr id="43" name="Image 4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967" y="6067981"/>
              <a:ext cx="282861" cy="282861"/>
            </a:xfrm>
            <a:prstGeom prst="rect">
              <a:avLst/>
            </a:prstGeom>
          </p:spPr>
        </p:pic>
        <p:pic>
          <p:nvPicPr>
            <p:cNvPr id="56" name="Image 5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3221" y="6071808"/>
              <a:ext cx="278150" cy="278150"/>
            </a:xfrm>
            <a:prstGeom prst="rect">
              <a:avLst/>
            </a:prstGeom>
          </p:spPr>
        </p:pic>
        <p:pic>
          <p:nvPicPr>
            <p:cNvPr id="57" name="Image 5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2209" y="6060720"/>
              <a:ext cx="313709" cy="313709"/>
            </a:xfrm>
            <a:prstGeom prst="rect">
              <a:avLst/>
            </a:prstGeom>
          </p:spPr>
        </p:pic>
        <p:pic>
          <p:nvPicPr>
            <p:cNvPr id="58" name="Image 5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6487" y="6073019"/>
              <a:ext cx="273967" cy="273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16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626245" y="873437"/>
            <a:ext cx="4644277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Playlists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4283763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219592" y="5614243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26243" y="5614243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942" y="5615852"/>
            <a:ext cx="1457581" cy="8229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Edit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66" y="5701249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20" y="5707981"/>
            <a:ext cx="360000" cy="360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Rock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34874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Jazz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Pop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3" y="1292051"/>
            <a:ext cx="248072" cy="248072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75" y="1654196"/>
            <a:ext cx="248072" cy="248072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75" y="2017876"/>
            <a:ext cx="248072" cy="24807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063" y="2375992"/>
            <a:ext cx="248072" cy="248072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323" y="5761457"/>
            <a:ext cx="248072" cy="248072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590" y="5760477"/>
            <a:ext cx="248072" cy="248072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0" y="5755074"/>
            <a:ext cx="248072" cy="24807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5822" y="5707982"/>
            <a:ext cx="353268" cy="353268"/>
          </a:xfrm>
          <a:prstGeom prst="rect">
            <a:avLst/>
          </a:prstGeom>
        </p:spPr>
      </p:pic>
      <p:cxnSp>
        <p:nvCxnSpPr>
          <p:cNvPr id="41" name="Connecteur droit 4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0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193177" y="879380"/>
            <a:ext cx="4077346" cy="48492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12941" y="5618092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25505" y="5618092"/>
            <a:ext cx="1457581" cy="822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19223" y="5624403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15" y="5705098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258" y="5705977"/>
            <a:ext cx="356577" cy="356577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571" y="5712586"/>
            <a:ext cx="360000" cy="3600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1520" y="881583"/>
            <a:ext cx="516194" cy="473395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droite 24"/>
          <p:cNvSpPr/>
          <p:nvPr/>
        </p:nvSpPr>
        <p:spPr>
          <a:xfrm flipH="1" flipV="1">
            <a:off x="3676982" y="928466"/>
            <a:ext cx="355797" cy="38502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434451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070" y="294024"/>
            <a:ext cx="391925" cy="391925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6482399" y="236629"/>
            <a:ext cx="828000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78295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30347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36" y="294024"/>
            <a:ext cx="391925" cy="391925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569" y="344036"/>
            <a:ext cx="282861" cy="282861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828" y="355892"/>
            <a:ext cx="242436" cy="242436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3626243" y="236629"/>
            <a:ext cx="828000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4" name="Image 8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81" y="294884"/>
            <a:ext cx="388190" cy="388190"/>
          </a:xfrm>
          <a:prstGeom prst="rect">
            <a:avLst/>
          </a:prstGeom>
        </p:spPr>
      </p:pic>
      <p:pic>
        <p:nvPicPr>
          <p:cNvPr id="85" name="Image 8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69" y="281351"/>
            <a:ext cx="390899" cy="390899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3622322" y="1449109"/>
            <a:ext cx="4648200" cy="405736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622320" y="1446640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Partition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22320" y="1809676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Partition 2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3987053" y="1478264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Ellipse 89"/>
          <p:cNvSpPr/>
          <p:nvPr/>
        </p:nvSpPr>
        <p:spPr>
          <a:xfrm>
            <a:off x="3990840" y="184362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ZoneTexte 90"/>
          <p:cNvSpPr txBox="1"/>
          <p:nvPr/>
        </p:nvSpPr>
        <p:spPr>
          <a:xfrm>
            <a:off x="3986165" y="1439782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3986903" y="1803773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622320" y="2169640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...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622320" y="2530329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Ellipse 94"/>
          <p:cNvSpPr/>
          <p:nvPr/>
        </p:nvSpPr>
        <p:spPr>
          <a:xfrm>
            <a:off x="3995520" y="2201264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Ellipse 95"/>
          <p:cNvSpPr/>
          <p:nvPr/>
        </p:nvSpPr>
        <p:spPr>
          <a:xfrm>
            <a:off x="3999307" y="2564279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ZoneTexte 96"/>
          <p:cNvSpPr txBox="1"/>
          <p:nvPr/>
        </p:nvSpPr>
        <p:spPr>
          <a:xfrm>
            <a:off x="3986165" y="2162628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3987057" y="2524426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9" name="Image 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0" y="1496959"/>
            <a:ext cx="248072" cy="248072"/>
          </a:xfrm>
          <a:prstGeom prst="rect">
            <a:avLst/>
          </a:prstGeom>
        </p:spPr>
      </p:pic>
      <p:pic>
        <p:nvPicPr>
          <p:cNvPr id="100" name="Image 9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52" y="1859104"/>
            <a:ext cx="248072" cy="248072"/>
          </a:xfrm>
          <a:prstGeom prst="rect">
            <a:avLst/>
          </a:prstGeom>
        </p:spPr>
      </p:pic>
      <p:pic>
        <p:nvPicPr>
          <p:cNvPr id="101" name="Image 10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52" y="2222784"/>
            <a:ext cx="248072" cy="248072"/>
          </a:xfrm>
          <a:prstGeom prst="rect">
            <a:avLst/>
          </a:prstGeom>
        </p:spPr>
      </p:pic>
      <p:pic>
        <p:nvPicPr>
          <p:cNvPr id="102" name="Imag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0" y="2580900"/>
            <a:ext cx="248072" cy="248072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437" y="5713033"/>
            <a:ext cx="325148" cy="32514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11" y="5713033"/>
            <a:ext cx="325148" cy="325148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158" y="5715899"/>
            <a:ext cx="325148" cy="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3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27172" y="159643"/>
            <a:ext cx="4846349" cy="64458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>
            <a:off x="3527171" y="794576"/>
            <a:ext cx="484634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49795" y="881583"/>
            <a:ext cx="4320728" cy="2866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Classique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6245" y="1244201"/>
            <a:ext cx="4648200" cy="338074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26245" y="5617029"/>
            <a:ext cx="1457581" cy="822960"/>
          </a:xfrm>
          <a:prstGeom prst="rect">
            <a:avLst/>
          </a:prstGeom>
          <a:solidFill>
            <a:srgbClr val="008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19593" y="5615852"/>
            <a:ext cx="1457581" cy="822960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2942" y="5615852"/>
            <a:ext cx="1457581" cy="822960"/>
          </a:xfrm>
          <a:prstGeom prst="rect">
            <a:avLst/>
          </a:prstGeom>
          <a:solidFill>
            <a:srgbClr val="D50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CH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Remove</a:t>
            </a:r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19" y="5704035"/>
            <a:ext cx="360000" cy="3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70" y="5709590"/>
            <a:ext cx="360000" cy="36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90" y="5704035"/>
            <a:ext cx="360000" cy="36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626245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24357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22469" y="246811"/>
            <a:ext cx="1053821" cy="4863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20582" y="246811"/>
            <a:ext cx="1053821" cy="486353"/>
          </a:xfrm>
          <a:prstGeom prst="rect">
            <a:avLst/>
          </a:prstGeom>
          <a:solidFill>
            <a:srgbClr val="00A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35" y="287506"/>
            <a:ext cx="388190" cy="38819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416" y="306758"/>
            <a:ext cx="391925" cy="39192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049" y="293696"/>
            <a:ext cx="391925" cy="391925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675" y="294723"/>
            <a:ext cx="390899" cy="39089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626243" y="1241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4 saison, Vivaldi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626243" y="1604768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5ème symphonie, Beethoven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1302963"/>
            <a:ext cx="242436" cy="242436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1671219"/>
            <a:ext cx="242436" cy="24243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3990976" y="1273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3994763" y="1638718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990088" y="1243187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990826" y="1598865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26243" y="1964732"/>
            <a:ext cx="4648160" cy="364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626243" y="2325421"/>
            <a:ext cx="4648160" cy="363600"/>
          </a:xfrm>
          <a:prstGeom prst="rect">
            <a:avLst/>
          </a:prstGeom>
          <a:solidFill>
            <a:schemeClr val="bg1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…</a:t>
            </a:r>
            <a:endParaRPr lang="en-US" dirty="0"/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30" y="2025963"/>
            <a:ext cx="242436" cy="242436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99" y="2391872"/>
            <a:ext cx="242436" cy="242436"/>
          </a:xfrm>
          <a:prstGeom prst="rect">
            <a:avLst/>
          </a:prstGeom>
        </p:spPr>
      </p:pic>
      <p:sp>
        <p:nvSpPr>
          <p:cNvPr id="76" name="Ellipse 75"/>
          <p:cNvSpPr/>
          <p:nvPr/>
        </p:nvSpPr>
        <p:spPr>
          <a:xfrm>
            <a:off x="3999443" y="1996356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llipse 76"/>
          <p:cNvSpPr/>
          <p:nvPr/>
        </p:nvSpPr>
        <p:spPr>
          <a:xfrm>
            <a:off x="4003230" y="2359371"/>
            <a:ext cx="288000" cy="288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3990088" y="1957720"/>
            <a:ext cx="241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3990980" y="2319518"/>
            <a:ext cx="2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3632320" y="4854887"/>
            <a:ext cx="4647600" cy="5686"/>
          </a:xfrm>
          <a:prstGeom prst="line">
            <a:avLst/>
          </a:prstGeom>
          <a:ln w="28575">
            <a:solidFill>
              <a:srgbClr val="5B9BD5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3626243" y="4854887"/>
            <a:ext cx="150330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129549" y="4790265"/>
            <a:ext cx="144794" cy="144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26243" y="5044017"/>
            <a:ext cx="4648159" cy="460036"/>
          </a:xfrm>
          <a:prstGeom prst="rect">
            <a:avLst/>
          </a:prstGeom>
          <a:solidFill>
            <a:srgbClr val="0D0D0D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29" y="5118911"/>
            <a:ext cx="282861" cy="282861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1" y="5123622"/>
            <a:ext cx="278150" cy="27815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3803057" y="5118911"/>
            <a:ext cx="282861" cy="282861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601" y="5123622"/>
            <a:ext cx="313709" cy="31370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21519" y="881583"/>
            <a:ext cx="284400" cy="286623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droite 24"/>
          <p:cNvSpPr/>
          <p:nvPr/>
        </p:nvSpPr>
        <p:spPr>
          <a:xfrm flipH="1" flipV="1">
            <a:off x="3655604" y="907553"/>
            <a:ext cx="191193" cy="23759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32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3979</TotalTime>
  <Words>178</Words>
  <Application>Microsoft Office PowerPoint</Application>
  <PresentationFormat>Grand écran</PresentationFormat>
  <Paragraphs>116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Quentin Salomon</dc:creator>
  <cp:lastModifiedBy>Quentin Salomon</cp:lastModifiedBy>
  <cp:revision>90</cp:revision>
  <dcterms:created xsi:type="dcterms:W3CDTF">2016-06-06T07:35:21Z</dcterms:created>
  <dcterms:modified xsi:type="dcterms:W3CDTF">2016-07-01T09:17:07Z</dcterms:modified>
</cp:coreProperties>
</file>