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Nom p</a:t>
            </a:r>
            <a:r>
              <a:rPr lang="fr-CH" dirty="0" smtClean="0"/>
              <a:t>laylist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494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66" y="6218284"/>
            <a:ext cx="552450" cy="3619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32" y="6218284"/>
            <a:ext cx="552450" cy="3619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97" y="6218284"/>
            <a:ext cx="552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3" y="1214644"/>
            <a:ext cx="4648200" cy="4062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Taratata.mid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08" y="303220"/>
            <a:ext cx="1019175" cy="3619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3" y="303510"/>
            <a:ext cx="1019175" cy="3619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8" y="303510"/>
            <a:ext cx="103822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83" y="303510"/>
            <a:ext cx="1019175" cy="361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683" y="5902551"/>
            <a:ext cx="924139" cy="375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858" y="5897361"/>
            <a:ext cx="949716" cy="3853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279" y="5897361"/>
            <a:ext cx="1398604" cy="38020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927708" y="5897361"/>
            <a:ext cx="637069" cy="3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 1.3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09" y="5913227"/>
            <a:ext cx="325148" cy="3251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0" y="5923581"/>
            <a:ext cx="325148" cy="3251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8279" y="5466046"/>
            <a:ext cx="1398604" cy="28137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548279" y="5414035"/>
            <a:ext cx="13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Speed factor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298684" y="5414035"/>
            <a:ext cx="7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Time :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932" y="5466047"/>
            <a:ext cx="1195200" cy="28136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062903" y="5427338"/>
            <a:ext cx="12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1:42 / 3:50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14</cp:revision>
  <dcterms:created xsi:type="dcterms:W3CDTF">2016-06-06T07:35:21Z</dcterms:created>
  <dcterms:modified xsi:type="dcterms:W3CDTF">2016-06-10T07:28:01Z</dcterms:modified>
</cp:coreProperties>
</file>