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A200"/>
    <a:srgbClr val="008000"/>
    <a:srgbClr val="EEB500"/>
    <a:srgbClr val="09B800"/>
    <a:srgbClr val="00B839"/>
    <a:srgbClr val="DFA003"/>
    <a:srgbClr val="003300"/>
    <a:srgbClr val="00A1DA"/>
    <a:srgbClr val="00206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2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9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4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1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6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6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0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9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6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E0357-5E3B-455B-85D6-97D04540FA5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49795" y="881583"/>
            <a:ext cx="4320728" cy="286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Classique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6245" y="1244201"/>
            <a:ext cx="4648200" cy="338074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26245" y="5617029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19593" y="5615852"/>
            <a:ext cx="1457581" cy="822960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12942" y="5615852"/>
            <a:ext cx="1457581" cy="822960"/>
          </a:xfrm>
          <a:prstGeom prst="rect">
            <a:avLst/>
          </a:prstGeom>
          <a:solidFill>
            <a:srgbClr val="D50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all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19" y="5704035"/>
            <a:ext cx="360000" cy="36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70" y="5709590"/>
            <a:ext cx="360000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290" y="5704035"/>
            <a:ext cx="360000" cy="360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626245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4357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22469" y="246811"/>
            <a:ext cx="1053821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20582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35" y="287506"/>
            <a:ext cx="388190" cy="38819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416" y="306758"/>
            <a:ext cx="391925" cy="39192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49" y="293696"/>
            <a:ext cx="391925" cy="39192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49" y="294723"/>
            <a:ext cx="390899" cy="39089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26243" y="1241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 saison, Vivaldi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26243" y="1604768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5ème symphonie, Beethoven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1302963"/>
            <a:ext cx="242436" cy="242436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1671219"/>
            <a:ext cx="242436" cy="242436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3990976" y="1273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3994763" y="1638718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990088" y="1243187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990826" y="1598865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26243" y="1964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6243" y="232542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…</a:t>
            </a:r>
            <a:endParaRPr lang="en-US" dirty="0"/>
          </a:p>
        </p:txBody>
      </p:sp>
      <p:pic>
        <p:nvPicPr>
          <p:cNvPr id="74" name="Image 7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2025963"/>
            <a:ext cx="242436" cy="242436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2391872"/>
            <a:ext cx="242436" cy="242436"/>
          </a:xfrm>
          <a:prstGeom prst="rect">
            <a:avLst/>
          </a:prstGeom>
        </p:spPr>
      </p:pic>
      <p:sp>
        <p:nvSpPr>
          <p:cNvPr id="76" name="Ellipse 75"/>
          <p:cNvSpPr/>
          <p:nvPr/>
        </p:nvSpPr>
        <p:spPr>
          <a:xfrm>
            <a:off x="3999443" y="1996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03230" y="235937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/>
          <p:cNvSpPr txBox="1"/>
          <p:nvPr/>
        </p:nvSpPr>
        <p:spPr>
          <a:xfrm>
            <a:off x="3990088" y="195772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990980" y="231951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3632320" y="4854887"/>
            <a:ext cx="4647600" cy="5686"/>
          </a:xfrm>
          <a:prstGeom prst="line">
            <a:avLst/>
          </a:prstGeom>
          <a:ln w="28575">
            <a:solidFill>
              <a:srgbClr val="5B9BD5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626243" y="4854887"/>
            <a:ext cx="15033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129549" y="4790265"/>
            <a:ext cx="144794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26243" y="5044017"/>
            <a:ext cx="4648159" cy="460036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829" y="5118911"/>
            <a:ext cx="282861" cy="28286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123622"/>
            <a:ext cx="278150" cy="27815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03057" y="5118911"/>
            <a:ext cx="282861" cy="28286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601" y="5123622"/>
            <a:ext cx="313709" cy="31370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621519" y="881583"/>
            <a:ext cx="284400" cy="28662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èche droite 24"/>
          <p:cNvSpPr/>
          <p:nvPr/>
        </p:nvSpPr>
        <p:spPr>
          <a:xfrm flipH="1" flipV="1">
            <a:off x="3655604" y="907553"/>
            <a:ext cx="191193" cy="23759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6245" y="873437"/>
            <a:ext cx="4644277" cy="286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Playlists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6245" y="1244201"/>
            <a:ext cx="4648200" cy="428376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26245" y="5617029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19593" y="5615852"/>
            <a:ext cx="1457581" cy="822960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12942" y="5615852"/>
            <a:ext cx="1457581" cy="822960"/>
          </a:xfrm>
          <a:prstGeom prst="rect">
            <a:avLst/>
          </a:prstGeom>
          <a:solidFill>
            <a:srgbClr val="D50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all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19" y="5704035"/>
            <a:ext cx="360000" cy="36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70" y="5709590"/>
            <a:ext cx="360000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290" y="5703839"/>
            <a:ext cx="360000" cy="360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626245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4357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22469" y="246811"/>
            <a:ext cx="1053821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20582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35" y="287506"/>
            <a:ext cx="388190" cy="38819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416" y="306758"/>
            <a:ext cx="391925" cy="39192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49" y="293696"/>
            <a:ext cx="391925" cy="39192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49" y="294723"/>
            <a:ext cx="390899" cy="39089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26243" y="1241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Classique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26243" y="1604768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Rock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3990976" y="1273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3994763" y="1638718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990088" y="1234874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990826" y="1598865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26243" y="1964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Jazz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6243" y="232542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Pop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6" name="Ellipse 75"/>
          <p:cNvSpPr/>
          <p:nvPr/>
        </p:nvSpPr>
        <p:spPr>
          <a:xfrm>
            <a:off x="3999443" y="1996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03230" y="235937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/>
          <p:cNvSpPr txBox="1"/>
          <p:nvPr/>
        </p:nvSpPr>
        <p:spPr>
          <a:xfrm>
            <a:off x="3990088" y="195772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990980" y="231951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9" name="Imag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63" y="1292051"/>
            <a:ext cx="248072" cy="248072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675" y="1654196"/>
            <a:ext cx="248072" cy="24807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675" y="2017876"/>
            <a:ext cx="248072" cy="248072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63" y="2375992"/>
            <a:ext cx="248072" cy="2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0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/>
          <p:cNvSpPr/>
          <p:nvPr/>
        </p:nvSpPr>
        <p:spPr>
          <a:xfrm>
            <a:off x="0" y="-7499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6246" y="873437"/>
            <a:ext cx="4648200" cy="286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Four saisons, Vivaldi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26245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4357" y="246811"/>
            <a:ext cx="1053821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22469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20582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35" y="287506"/>
            <a:ext cx="388190" cy="38819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445" y="306760"/>
            <a:ext cx="391925" cy="39192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49" y="293696"/>
            <a:ext cx="391925" cy="391925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3626243" y="5400529"/>
            <a:ext cx="4648159" cy="460036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829" y="5475423"/>
            <a:ext cx="282861" cy="282861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480134"/>
            <a:ext cx="278150" cy="278150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03057" y="5475423"/>
            <a:ext cx="282861" cy="282861"/>
          </a:xfrm>
          <a:prstGeom prst="rect">
            <a:avLst/>
          </a:prstGeom>
        </p:spPr>
      </p:pic>
      <p:cxnSp>
        <p:nvCxnSpPr>
          <p:cNvPr id="27" name="Connecteur droit 26"/>
          <p:cNvCxnSpPr/>
          <p:nvPr/>
        </p:nvCxnSpPr>
        <p:spPr>
          <a:xfrm flipV="1">
            <a:off x="3632320" y="5286475"/>
            <a:ext cx="4647600" cy="5686"/>
          </a:xfrm>
          <a:prstGeom prst="line">
            <a:avLst/>
          </a:prstGeom>
          <a:ln w="28575">
            <a:solidFill>
              <a:srgbClr val="5B9BD5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626243" y="5286475"/>
            <a:ext cx="15033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129549" y="5221853"/>
            <a:ext cx="144794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172" y="291971"/>
            <a:ext cx="388190" cy="38819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10003017" y="5937997"/>
            <a:ext cx="1659081" cy="587828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1.5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1153436" y="5937997"/>
            <a:ext cx="511462" cy="5878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171" y="6048654"/>
            <a:ext cx="360118" cy="360118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0000217" y="5934799"/>
            <a:ext cx="511462" cy="5878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613" y="6061717"/>
            <a:ext cx="360118" cy="360118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6131474" y="5925131"/>
            <a:ext cx="1530928" cy="58463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Speed : </a:t>
            </a:r>
            <a:r>
              <a:rPr lang="fr-CH" sz="20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1.5x</a:t>
            </a:r>
            <a:endParaRPr lang="en-US" sz="20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601" y="5480134"/>
            <a:ext cx="313709" cy="313709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3626243" y="1215879"/>
            <a:ext cx="4648200" cy="391486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0949" y="4577133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630949" y="4755170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630949" y="4937486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DO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630949" y="4045071"/>
            <a:ext cx="1498600" cy="1800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LA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630949" y="4223108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SOL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630949" y="4396957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FA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630949" y="3868042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30949" y="4887616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DO#</a:t>
            </a:r>
            <a:endParaRPr lang="en-US" sz="1200" dirty="0"/>
          </a:p>
        </p:txBody>
      </p:sp>
      <p:sp>
        <p:nvSpPr>
          <p:cNvPr id="84" name="Rectangle 83"/>
          <p:cNvSpPr/>
          <p:nvPr/>
        </p:nvSpPr>
        <p:spPr>
          <a:xfrm>
            <a:off x="3630949" y="4698118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RE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85" name="Rectangle 84"/>
          <p:cNvSpPr/>
          <p:nvPr/>
        </p:nvSpPr>
        <p:spPr>
          <a:xfrm>
            <a:off x="3630949" y="4350582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FA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87" name="Rectangle 86"/>
          <p:cNvSpPr/>
          <p:nvPr/>
        </p:nvSpPr>
        <p:spPr>
          <a:xfrm>
            <a:off x="3630949" y="4171168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SOL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88" name="Rectangle 87"/>
          <p:cNvSpPr/>
          <p:nvPr/>
        </p:nvSpPr>
        <p:spPr>
          <a:xfrm>
            <a:off x="3630949" y="3988933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LA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119" name="Rectangle 118"/>
          <p:cNvSpPr/>
          <p:nvPr/>
        </p:nvSpPr>
        <p:spPr>
          <a:xfrm>
            <a:off x="3630949" y="3331501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630949" y="3509538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630949" y="3691854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DO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630949" y="2799439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LA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630949" y="2977476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SOL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630949" y="3151325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FA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630949" y="2622410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630949" y="3641984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DO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132" name="Rectangle 131"/>
          <p:cNvSpPr/>
          <p:nvPr/>
        </p:nvSpPr>
        <p:spPr>
          <a:xfrm>
            <a:off x="3630949" y="3452486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RE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133" name="Rectangle 132"/>
          <p:cNvSpPr/>
          <p:nvPr/>
        </p:nvSpPr>
        <p:spPr>
          <a:xfrm>
            <a:off x="3630949" y="3104950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FA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134" name="Rectangle 133"/>
          <p:cNvSpPr/>
          <p:nvPr/>
        </p:nvSpPr>
        <p:spPr>
          <a:xfrm>
            <a:off x="3630949" y="2934003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SOL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135" name="Rectangle 134"/>
          <p:cNvSpPr/>
          <p:nvPr/>
        </p:nvSpPr>
        <p:spPr>
          <a:xfrm>
            <a:off x="3630949" y="2751768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LA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136" name="Rectangle 135"/>
          <p:cNvSpPr/>
          <p:nvPr/>
        </p:nvSpPr>
        <p:spPr>
          <a:xfrm>
            <a:off x="3630949" y="2096489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630949" y="2274526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630949" y="2448529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DO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630949" y="1564427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LA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630949" y="1742464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SOL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630949" y="1916313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FA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630949" y="1387398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630949" y="2398659"/>
            <a:ext cx="1008000" cy="1100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DO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144" name="Rectangle 143"/>
          <p:cNvSpPr/>
          <p:nvPr/>
        </p:nvSpPr>
        <p:spPr>
          <a:xfrm>
            <a:off x="3630949" y="2217474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RE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145" name="Rectangle 144"/>
          <p:cNvSpPr/>
          <p:nvPr/>
        </p:nvSpPr>
        <p:spPr>
          <a:xfrm>
            <a:off x="3630949" y="1869938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FA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146" name="Rectangle 145"/>
          <p:cNvSpPr/>
          <p:nvPr/>
        </p:nvSpPr>
        <p:spPr>
          <a:xfrm>
            <a:off x="3630949" y="1690524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SOL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3630949" y="1516756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LA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148" name="Rectangle 147"/>
          <p:cNvSpPr/>
          <p:nvPr/>
        </p:nvSpPr>
        <p:spPr>
          <a:xfrm>
            <a:off x="3630949" y="1212140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Aft>
                <a:spcPts val="600"/>
              </a:spcAft>
            </a:pPr>
            <a:r>
              <a:rPr lang="fr-CH" sz="1200" dirty="0" smtClean="0">
                <a:solidFill>
                  <a:schemeClr val="tx1"/>
                </a:solidFill>
              </a:rPr>
              <a:t>   DO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 flipH="1" flipV="1">
            <a:off x="5121083" y="3882727"/>
            <a:ext cx="3144852" cy="1191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 flipH="1" flipV="1">
            <a:off x="5129549" y="2641586"/>
            <a:ext cx="3144853" cy="635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H="1" flipV="1">
            <a:off x="5121083" y="5102868"/>
            <a:ext cx="3144852" cy="1191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 flipH="1" flipV="1">
            <a:off x="5129549" y="1404936"/>
            <a:ext cx="3144853" cy="635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7659602" y="6219073"/>
            <a:ext cx="615600" cy="291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4" name="Image 15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805392" y="6192153"/>
            <a:ext cx="320623" cy="32062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57266" y="158675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640179" y="1499543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037188" y="159767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58961" y="1603341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393196" y="1596117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784711" y="1401138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114288" y="237652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483906" y="437404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164391" y="3625114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803287" y="4274541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7041555" y="406002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376076" y="442675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479936" y="3888685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7396997" y="2861834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547455" y="3198048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897555" y="310805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233493" y="3477413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7788961" y="322162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7613077" y="428779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7946974" y="4591970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8025944" y="137500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8025944" y="250057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droit 6"/>
          <p:cNvCxnSpPr/>
          <p:nvPr/>
        </p:nvCxnSpPr>
        <p:spPr>
          <a:xfrm>
            <a:off x="7140633" y="1210307"/>
            <a:ext cx="0" cy="391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659602" y="5927473"/>
            <a:ext cx="614800" cy="29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392" y="5899231"/>
            <a:ext cx="320623" cy="32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26245" y="246811"/>
            <a:ext cx="1053821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4357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22469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20582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35" y="287506"/>
            <a:ext cx="388190" cy="38819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416" y="306758"/>
            <a:ext cx="391925" cy="39192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49" y="293696"/>
            <a:ext cx="391925" cy="39192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49" y="294723"/>
            <a:ext cx="390899" cy="3908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626245" y="889462"/>
            <a:ext cx="4648158" cy="1429789"/>
          </a:xfrm>
          <a:prstGeom prst="rect">
            <a:avLst/>
          </a:prstGeom>
          <a:solidFill>
            <a:srgbClr val="08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4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Virtuoso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626244" y="2430761"/>
            <a:ext cx="2251933" cy="1260000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WOOPSA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7662" y="2515553"/>
            <a:ext cx="612078" cy="62432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022469" y="2430761"/>
            <a:ext cx="2251933" cy="1260000"/>
          </a:xfrm>
          <a:prstGeom prst="rect">
            <a:avLst/>
          </a:prstGeom>
          <a:solidFill>
            <a:srgbClr val="DFA00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Concept HMI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26244" y="3828975"/>
            <a:ext cx="2251933" cy="1260000"/>
          </a:xfrm>
          <a:prstGeom prst="rect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Art &amp; technologie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22469" y="3828975"/>
            <a:ext cx="2251933" cy="1260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page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662" y="990372"/>
            <a:ext cx="1109112" cy="1109112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3626244" y="5243815"/>
            <a:ext cx="2251933" cy="1260000"/>
          </a:xfrm>
          <a:prstGeom prst="rect">
            <a:avLst/>
          </a:prstGeom>
          <a:solidFill>
            <a:srgbClr val="EEB5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Smartphone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022469" y="5243815"/>
            <a:ext cx="2251933" cy="1260000"/>
          </a:xfrm>
          <a:prstGeom prst="rect">
            <a:avLst/>
          </a:prstGeom>
          <a:solidFill>
            <a:srgbClr val="008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Wifi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27662" y="5326945"/>
            <a:ext cx="650296" cy="650296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095894" y="5359029"/>
            <a:ext cx="650296" cy="65029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22000"/>
            <a:ext cx="650296" cy="65029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087" y="3912475"/>
            <a:ext cx="684000" cy="684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035" y="4084574"/>
            <a:ext cx="258826" cy="258826"/>
          </a:xfrm>
          <a:prstGeom prst="rect">
            <a:avLst/>
          </a:prstGeom>
        </p:spPr>
      </p:pic>
      <p:pic>
        <p:nvPicPr>
          <p:cNvPr id="1026" name="Picture 2" descr="https://www.objectis.ch/wp-content/themes/objectis/img/objectis_simply_develop_white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37"/>
          <a:stretch/>
        </p:blipFill>
        <p:spPr bwMode="auto">
          <a:xfrm>
            <a:off x="6096000" y="2488455"/>
            <a:ext cx="697209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9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106</Words>
  <Application>Microsoft Office PowerPoint</Application>
  <PresentationFormat>Grand écran</PresentationFormat>
  <Paragraphs>71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Salomon</dc:creator>
  <cp:lastModifiedBy>Quentin Salomon</cp:lastModifiedBy>
  <cp:revision>60</cp:revision>
  <dcterms:created xsi:type="dcterms:W3CDTF">2016-06-06T07:35:21Z</dcterms:created>
  <dcterms:modified xsi:type="dcterms:W3CDTF">2016-06-20T08:50:08Z</dcterms:modified>
</cp:coreProperties>
</file>