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200"/>
    <a:srgbClr val="008000"/>
    <a:srgbClr val="EEB500"/>
    <a:srgbClr val="09B800"/>
    <a:srgbClr val="00B839"/>
    <a:srgbClr val="DFA003"/>
    <a:srgbClr val="003300"/>
    <a:srgbClr val="00A1DA"/>
    <a:srgbClr val="00206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260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260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828975"/>
            <a:ext cx="2251933" cy="1260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828975"/>
            <a:ext cx="2251933" cy="1260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5243815"/>
            <a:ext cx="2251933" cy="1260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5243815"/>
            <a:ext cx="2251933" cy="1260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7662" y="5326945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5894" y="5359029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2000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87" y="3912475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35" y="4084574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3839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-7499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45" y="306760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475423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475423"/>
            <a:ext cx="282861" cy="282861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86475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86475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21853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62" y="287506"/>
            <a:ext cx="388190" cy="38819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0003017" y="5937997"/>
            <a:ext cx="1659081" cy="587828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1.5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153436" y="5937997"/>
            <a:ext cx="511462" cy="587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171" y="6048654"/>
            <a:ext cx="360118" cy="360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000217" y="5934799"/>
            <a:ext cx="511462" cy="587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13" y="6061717"/>
            <a:ext cx="360118" cy="36011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131474" y="5925131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480134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7713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5517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45071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2310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39695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6804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87616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69811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058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116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8893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150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0953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69185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79943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7747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132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2241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41984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52486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04950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3400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5176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09648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7452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48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644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4246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1631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8739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 smtClean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398659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DO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17474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RE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69938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FA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0524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SOL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16756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LA</a:t>
            </a:r>
            <a:r>
              <a:rPr lang="fr-CH" sz="1200" dirty="0"/>
              <a:t>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1214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 smtClean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102868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7659602" y="6219073"/>
            <a:ext cx="615600" cy="29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05392" y="6192153"/>
            <a:ext cx="320623" cy="3206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59602" y="5927473"/>
            <a:ext cx="614800" cy="29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92" y="5899231"/>
            <a:ext cx="320623" cy="320623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106</Words>
  <Application>Microsoft Office PowerPoint</Application>
  <PresentationFormat>Grand écran</PresentationFormat>
  <Paragraphs>71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62</cp:revision>
  <dcterms:created xsi:type="dcterms:W3CDTF">2016-06-06T07:35:21Z</dcterms:created>
  <dcterms:modified xsi:type="dcterms:W3CDTF">2016-06-20T15:05:00Z</dcterms:modified>
</cp:coreProperties>
</file>