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8" r:id="rId3"/>
    <p:sldId id="266" r:id="rId4"/>
    <p:sldId id="260" r:id="rId5"/>
    <p:sldId id="265" r:id="rId6"/>
    <p:sldId id="267" r:id="rId7"/>
    <p:sldId id="262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201"/>
    <a:srgbClr val="DA8508"/>
    <a:srgbClr val="DF9603"/>
    <a:srgbClr val="DFA003"/>
    <a:srgbClr val="002060"/>
    <a:srgbClr val="FF7171"/>
    <a:srgbClr val="B08600"/>
    <a:srgbClr val="008000"/>
    <a:srgbClr val="00A1DA"/>
    <a:srgbClr val="08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6F8A9-A3C3-454C-80DE-58F97EE8E331}" type="datetimeFigureOut">
              <a:rPr lang="fr-CH" smtClean="0"/>
              <a:t>04.07.2016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CCF68-25F5-4D66-A9C0-D873726C6D4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9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CF68-25F5-4D66-A9C0-D873726C6D48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376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5" Type="http://schemas.openxmlformats.org/officeDocument/2006/relationships/image" Target="../media/image14.jpe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26244" y="252601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61080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52601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66060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667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765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8145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866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58370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9" b="16545"/>
          <a:stretch/>
        </p:blipFill>
        <p:spPr>
          <a:xfrm>
            <a:off x="3626242" y="886029"/>
            <a:ext cx="4648160" cy="1573544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  <p:pic>
        <p:nvPicPr>
          <p:cNvPr id="40" name="Picture 2" descr="https://www.y-parc.ch/uploads/pics/20151121_image_event_po-heig-vd.png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81" y="1709530"/>
            <a:ext cx="1782388" cy="89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0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e 4"/>
          <p:cNvGrpSpPr/>
          <p:nvPr/>
        </p:nvGrpSpPr>
        <p:grpSpPr>
          <a:xfrm>
            <a:off x="2612274" y="789212"/>
            <a:ext cx="1161143" cy="4630927"/>
            <a:chOff x="2612274" y="789212"/>
            <a:chExt cx="890131" cy="2845079"/>
          </a:xfrm>
        </p:grpSpPr>
        <p:sp>
          <p:nvSpPr>
            <p:cNvPr id="29" name="Rectangle 28"/>
            <p:cNvSpPr/>
            <p:nvPr/>
          </p:nvSpPr>
          <p:spPr>
            <a:xfrm>
              <a:off x="2637146" y="2552654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765" y="2610049"/>
              <a:ext cx="391925" cy="391925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2612274" y="3147938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4405" y="1337865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43089" y="1957370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311" y="3205333"/>
              <a:ext cx="391925" cy="391925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311" y="2064777"/>
              <a:ext cx="282861" cy="282861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570" y="2076633"/>
              <a:ext cx="242436" cy="242436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649637" y="789212"/>
              <a:ext cx="828000" cy="48635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275" y="847467"/>
              <a:ext cx="388190" cy="388190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8979" y="1382587"/>
              <a:ext cx="390899" cy="390899"/>
            </a:xfrm>
            <a:prstGeom prst="rect">
              <a:avLst/>
            </a:prstGeom>
          </p:spPr>
        </p:pic>
      </p:grpSp>
      <p:grpSp>
        <p:nvGrpSpPr>
          <p:cNvPr id="8" name="Groupe 7"/>
          <p:cNvGrpSpPr/>
          <p:nvPr/>
        </p:nvGrpSpPr>
        <p:grpSpPr>
          <a:xfrm>
            <a:off x="3909391" y="790481"/>
            <a:ext cx="6069496" cy="4629658"/>
            <a:chOff x="3527171" y="790481"/>
            <a:chExt cx="7352864" cy="4629658"/>
          </a:xfrm>
        </p:grpSpPr>
        <p:sp>
          <p:nvSpPr>
            <p:cNvPr id="9" name="Rectangle 8"/>
            <p:cNvSpPr/>
            <p:nvPr/>
          </p:nvSpPr>
          <p:spPr>
            <a:xfrm>
              <a:off x="3527172" y="790481"/>
              <a:ext cx="7352863" cy="4629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26244" y="2526011"/>
              <a:ext cx="2251933" cy="1188000"/>
            </a:xfrm>
            <a:prstGeom prst="rect">
              <a:avLst/>
            </a:prstGeom>
            <a:solidFill>
              <a:srgbClr val="0070C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WOOPSA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27662" y="2610803"/>
              <a:ext cx="612078" cy="624320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6022469" y="2526011"/>
              <a:ext cx="2251933" cy="1188000"/>
            </a:xfrm>
            <a:prstGeom prst="rect">
              <a:avLst/>
            </a:prstGeom>
            <a:solidFill>
              <a:srgbClr val="DFA00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Concept HMI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373520" y="2526011"/>
              <a:ext cx="2251933" cy="1188000"/>
            </a:xfrm>
            <a:prstGeom prst="rect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Art &amp; technologie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22469" y="3766794"/>
              <a:ext cx="2251933" cy="1188000"/>
            </a:xfrm>
            <a:prstGeom prst="rect">
              <a:avLst/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page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10267" y="3766794"/>
              <a:ext cx="2251933" cy="1188000"/>
            </a:xfrm>
            <a:prstGeom prst="rect">
              <a:avLst/>
            </a:prstGeom>
            <a:solidFill>
              <a:srgbClr val="EEB5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Smartphone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463378" y="3802419"/>
              <a:ext cx="2251933" cy="1188000"/>
            </a:xfrm>
            <a:prstGeom prst="rect">
              <a:avLst/>
            </a:prstGeom>
            <a:solidFill>
              <a:srgbClr val="008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Wifi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32979" y="3801134"/>
              <a:ext cx="650296" cy="650296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8536909" y="3889818"/>
              <a:ext cx="650296" cy="650296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9456" y="3876508"/>
              <a:ext cx="650296" cy="650296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2614" y="2574494"/>
              <a:ext cx="684000" cy="684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8562" y="2746593"/>
              <a:ext cx="258826" cy="258826"/>
            </a:xfrm>
            <a:prstGeom prst="rect">
              <a:avLst/>
            </a:prstGeom>
          </p:spPr>
        </p:pic>
        <p:pic>
          <p:nvPicPr>
            <p:cNvPr id="1026" name="Picture 2" descr="https://www.objectis.ch/wp-content/themes/objectis/img/objectis_simply_develop_white.png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37"/>
            <a:stretch/>
          </p:blipFill>
          <p:spPr bwMode="auto">
            <a:xfrm>
              <a:off x="6096000" y="2583705"/>
              <a:ext cx="697209" cy="666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Connecteur droit 27"/>
            <p:cNvCxnSpPr/>
            <p:nvPr/>
          </p:nvCxnSpPr>
          <p:spPr>
            <a:xfrm>
              <a:off x="3527171" y="794576"/>
              <a:ext cx="484634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59" b="16545"/>
            <a:stretch/>
          </p:blipFill>
          <p:spPr>
            <a:xfrm>
              <a:off x="3626241" y="886029"/>
              <a:ext cx="7089069" cy="1573544"/>
            </a:xfrm>
            <a:prstGeom prst="rect">
              <a:avLst/>
            </a:prstGeom>
          </p:spPr>
        </p:pic>
        <p:pic>
          <p:nvPicPr>
            <p:cNvPr id="13" name="Picture 2" descr="https://www.y-parc.ch/uploads/pics/20151121_image_event_po-heig-vd.png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6614" y="1874486"/>
              <a:ext cx="1413960" cy="585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3604479" y="5064508"/>
              <a:ext cx="7110832" cy="24961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/>
                <a:t>Salomon Quentin</a:t>
              </a:r>
              <a:endParaRPr lang="fr-CH" dirty="0"/>
            </a:p>
          </p:txBody>
        </p:sp>
      </p:grpSp>
    </p:spTree>
    <p:extLst>
      <p:ext uri="{BB962C8B-B14F-4D97-AF65-F5344CB8AC3E}">
        <p14:creationId xmlns:p14="http://schemas.microsoft.com/office/powerpoint/2010/main" val="180544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6245" y="889462"/>
            <a:ext cx="4648158" cy="1429789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Virtuoso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26244" y="243076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51555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43076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28694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286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62" y="990372"/>
            <a:ext cx="1109112" cy="1109112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384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7764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485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48845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  <p:pic>
        <p:nvPicPr>
          <p:cNvPr id="40" name="Picture 2" descr="https://www.y-parc.ch/uploads/pics/20151121_image_event_po-heig-v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91" y="895438"/>
            <a:ext cx="1413960" cy="58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19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6" y="873437"/>
            <a:ext cx="4648200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Four saisons,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26243" y="5400529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5476307"/>
            <a:ext cx="282861" cy="28286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480134"/>
            <a:ext cx="278150" cy="278150"/>
          </a:xfrm>
          <a:prstGeom prst="rect">
            <a:avLst/>
          </a:prstGeom>
        </p:spPr>
      </p:pic>
      <p:cxnSp>
        <p:nvCxnSpPr>
          <p:cNvPr id="27" name="Connecteur droit 26"/>
          <p:cNvCxnSpPr/>
          <p:nvPr/>
        </p:nvCxnSpPr>
        <p:spPr>
          <a:xfrm flipV="1">
            <a:off x="3632320" y="5273223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273223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208601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67050" y="5937354"/>
            <a:ext cx="1530928" cy="58463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Speed : </a:t>
            </a:r>
            <a:r>
              <a:rPr lang="fr-CH" sz="20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1.5x</a:t>
            </a:r>
            <a:endParaRPr lang="en-US" sz="20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5469046"/>
            <a:ext cx="313709" cy="3137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626243" y="1215879"/>
            <a:ext cx="4648200" cy="391486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0949" y="458552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30949" y="476355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30949" y="493748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30949" y="4053460"/>
            <a:ext cx="1498600" cy="180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30949" y="423149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30949" y="440534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0949" y="3876431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0949" y="489600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DO#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630949" y="470650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630949" y="4358971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3630949" y="417955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3630949" y="399732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630949" y="333989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30949" y="351792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30949" y="370024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30949" y="280782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630949" y="298586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30949" y="3159714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30949" y="263079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630949" y="365037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 #</a:t>
            </a:r>
            <a:endParaRPr lang="en-US" sz="1200" dirty="0"/>
          </a:p>
        </p:txBody>
      </p:sp>
      <p:sp>
        <p:nvSpPr>
          <p:cNvPr id="132" name="Rectangle 131"/>
          <p:cNvSpPr/>
          <p:nvPr/>
        </p:nvSpPr>
        <p:spPr>
          <a:xfrm>
            <a:off x="3630949" y="346087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3630949" y="3113339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630949" y="294239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3630949" y="276015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630949" y="210487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630949" y="228291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630949" y="245691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30949" y="157281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30949" y="175085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630949" y="192470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630949" y="139578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630949" y="2407048"/>
            <a:ext cx="1008000" cy="1100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 #</a:t>
            </a:r>
            <a:endParaRPr 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3630949" y="222586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145" name="Rectangle 144"/>
          <p:cNvSpPr/>
          <p:nvPr/>
        </p:nvSpPr>
        <p:spPr>
          <a:xfrm>
            <a:off x="3630949" y="187832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3630949" y="169891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3630949" y="152514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48" name="Rectangle 147"/>
          <p:cNvSpPr/>
          <p:nvPr/>
        </p:nvSpPr>
        <p:spPr>
          <a:xfrm>
            <a:off x="3630949" y="122052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600"/>
              </a:spcAft>
            </a:pPr>
            <a:r>
              <a:rPr lang="fr-CH" sz="1200" dirty="0">
                <a:solidFill>
                  <a:schemeClr val="tx1"/>
                </a:solidFill>
              </a:rPr>
              <a:t>   DO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5121083" y="3882727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H="1" flipV="1">
            <a:off x="5129549" y="264158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 flipV="1">
            <a:off x="5121083" y="5089616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 flipV="1">
            <a:off x="5129549" y="140493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997039" y="5936343"/>
            <a:ext cx="646939" cy="5856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Image 1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57960" y="6084550"/>
            <a:ext cx="320623" cy="3197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57266" y="158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640179" y="149954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037188" y="159767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58961" y="16033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393196" y="1596117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84711" y="140113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114288" y="23765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483906" y="437404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164391" y="362511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803287" y="42745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041555" y="406002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376076" y="442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479936" y="3888685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396997" y="286183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547455" y="319804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897555" y="31080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233493" y="347741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788961" y="32216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13077" y="428779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946974" y="4591970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025944" y="137500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25944" y="250057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140633" y="1210307"/>
            <a:ext cx="0" cy="391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40294" y="5934800"/>
            <a:ext cx="614800" cy="590252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24" y="6059732"/>
            <a:ext cx="320623" cy="3206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67050" y="5934799"/>
            <a:ext cx="2788044" cy="5871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7" name="Rectangle 116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6" name="Imag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127" name="Imag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151" name="Image 1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153" name="Rectangle 152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6" name="Image 1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5481345"/>
            <a:ext cx="273967" cy="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1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3" y="881584"/>
            <a:ext cx="4644280" cy="271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En cours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19169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5703029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703029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638407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984923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25" y="1275925"/>
            <a:ext cx="282861" cy="28286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6067981"/>
            <a:ext cx="282861" cy="28286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6071808"/>
            <a:ext cx="278150" cy="27815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6060720"/>
            <a:ext cx="313709" cy="3137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6073019"/>
            <a:ext cx="273967" cy="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1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1468899" y="953178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>
            <a:off x="2533351" y="762697"/>
            <a:ext cx="859596" cy="5055007"/>
            <a:chOff x="2533351" y="762697"/>
            <a:chExt cx="859596" cy="2995963"/>
          </a:xfrm>
        </p:grpSpPr>
        <p:sp>
          <p:nvSpPr>
            <p:cNvPr id="20" name="Rectangle 19"/>
            <p:cNvSpPr/>
            <p:nvPr/>
          </p:nvSpPr>
          <p:spPr>
            <a:xfrm>
              <a:off x="2543475" y="3272307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094" y="3329702"/>
              <a:ext cx="391925" cy="391925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2549450" y="2665081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64947" y="1343051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33351" y="1991155"/>
              <a:ext cx="828000" cy="486353"/>
            </a:xfrm>
            <a:prstGeom prst="rect">
              <a:avLst/>
            </a:pr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7487" y="2722476"/>
              <a:ext cx="391925" cy="391925"/>
            </a:xfrm>
            <a:prstGeom prst="rect">
              <a:avLst/>
            </a:prstGeom>
          </p:spPr>
        </p:pic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573" y="2098562"/>
              <a:ext cx="282861" cy="282861"/>
            </a:xfrm>
            <a:prstGeom prst="rect">
              <a:avLst/>
            </a:prstGeom>
          </p:spPr>
        </p:pic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2832" y="2110418"/>
              <a:ext cx="242436" cy="242436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2549484" y="762697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8122" y="820952"/>
              <a:ext cx="388190" cy="388190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521" y="1387773"/>
              <a:ext cx="390899" cy="390899"/>
            </a:xfrm>
            <a:prstGeom prst="rect">
              <a:avLst/>
            </a:prstGeom>
          </p:spPr>
        </p:pic>
      </p:grpSp>
      <p:grpSp>
        <p:nvGrpSpPr>
          <p:cNvPr id="2" name="Groupe 1"/>
          <p:cNvGrpSpPr/>
          <p:nvPr/>
        </p:nvGrpSpPr>
        <p:grpSpPr>
          <a:xfrm>
            <a:off x="3527172" y="756929"/>
            <a:ext cx="7816689" cy="5060775"/>
            <a:chOff x="3527172" y="756929"/>
            <a:chExt cx="4846349" cy="5848587"/>
          </a:xfrm>
        </p:grpSpPr>
        <p:sp>
          <p:nvSpPr>
            <p:cNvPr id="9" name="Rectangle 8"/>
            <p:cNvSpPr/>
            <p:nvPr/>
          </p:nvSpPr>
          <p:spPr>
            <a:xfrm>
              <a:off x="3527172" y="756929"/>
              <a:ext cx="4846349" cy="58485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243" y="881584"/>
              <a:ext cx="4644280" cy="2711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En cours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626245" y="1244201"/>
              <a:ext cx="4648200" cy="419169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26243" y="1241732"/>
              <a:ext cx="4648160" cy="36484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 saison, Vivaldi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26243" y="1604768"/>
              <a:ext cx="4648160" cy="363600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5ème symphonie, Beethoven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0" name="Image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730" y="1302963"/>
              <a:ext cx="242436" cy="242436"/>
            </a:xfrm>
            <a:prstGeom prst="rect">
              <a:avLst/>
            </a:prstGeom>
          </p:spPr>
        </p:pic>
        <p:pic>
          <p:nvPicPr>
            <p:cNvPr id="61" name="Image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699" y="1671219"/>
              <a:ext cx="242436" cy="242436"/>
            </a:xfrm>
            <a:prstGeom prst="rect">
              <a:avLst/>
            </a:prstGeom>
          </p:spPr>
        </p:pic>
        <p:sp>
          <p:nvSpPr>
            <p:cNvPr id="3" name="Ellipse 2"/>
            <p:cNvSpPr/>
            <p:nvPr/>
          </p:nvSpPr>
          <p:spPr>
            <a:xfrm>
              <a:off x="3990976" y="1273356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/>
            <p:cNvSpPr/>
            <p:nvPr/>
          </p:nvSpPr>
          <p:spPr>
            <a:xfrm>
              <a:off x="3994763" y="1638718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990088" y="1243187"/>
              <a:ext cx="24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3990826" y="1598865"/>
              <a:ext cx="24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26243" y="1964732"/>
              <a:ext cx="4648160" cy="3648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…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26243" y="2325421"/>
              <a:ext cx="4648160" cy="363600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/>
                <a:t>…</a:t>
              </a:r>
              <a:endParaRPr lang="en-US" dirty="0"/>
            </a:p>
          </p:txBody>
        </p:sp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730" y="2025963"/>
              <a:ext cx="242436" cy="242436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699" y="2391872"/>
              <a:ext cx="242436" cy="242436"/>
            </a:xfrm>
            <a:prstGeom prst="rect">
              <a:avLst/>
            </a:prstGeom>
          </p:spPr>
        </p:pic>
        <p:sp>
          <p:nvSpPr>
            <p:cNvPr id="76" name="Ellipse 75"/>
            <p:cNvSpPr/>
            <p:nvPr/>
          </p:nvSpPr>
          <p:spPr>
            <a:xfrm>
              <a:off x="3999443" y="1996356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/>
            <p:cNvSpPr/>
            <p:nvPr/>
          </p:nvSpPr>
          <p:spPr>
            <a:xfrm>
              <a:off x="4003230" y="2359371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3990088" y="1957720"/>
              <a:ext cx="24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3990980" y="2319518"/>
              <a:ext cx="24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Connecteur droit 26"/>
            <p:cNvCxnSpPr/>
            <p:nvPr/>
          </p:nvCxnSpPr>
          <p:spPr>
            <a:xfrm flipV="1">
              <a:off x="3632320" y="5703029"/>
              <a:ext cx="4647600" cy="5686"/>
            </a:xfrm>
            <a:prstGeom prst="line">
              <a:avLst/>
            </a:prstGeom>
            <a:ln w="28575">
              <a:solidFill>
                <a:srgbClr val="5B9BD5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3626243" y="5703029"/>
              <a:ext cx="1503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5129549" y="5638407"/>
              <a:ext cx="144794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26243" y="5984923"/>
              <a:ext cx="4648159" cy="460036"/>
            </a:xfrm>
            <a:prstGeom prst="rect">
              <a:avLst/>
            </a:prstGeom>
            <a:solidFill>
              <a:srgbClr val="0D0D0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325" y="1275925"/>
              <a:ext cx="282861" cy="282861"/>
            </a:xfrm>
            <a:prstGeom prst="rect">
              <a:avLst/>
            </a:prstGeom>
          </p:spPr>
        </p:pic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967" y="6067981"/>
              <a:ext cx="282861" cy="282861"/>
            </a:xfrm>
            <a:prstGeom prst="rect">
              <a:avLst/>
            </a:prstGeom>
          </p:spPr>
        </p:pic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221" y="6071808"/>
              <a:ext cx="278150" cy="278150"/>
            </a:xfrm>
            <a:prstGeom prst="rect">
              <a:avLst/>
            </a:prstGeom>
          </p:spPr>
        </p:pic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209" y="6060720"/>
              <a:ext cx="313709" cy="313709"/>
            </a:xfrm>
            <a:prstGeom prst="rect">
              <a:avLst/>
            </a:prstGeom>
          </p:spPr>
        </p:pic>
        <p:pic>
          <p:nvPicPr>
            <p:cNvPr id="58" name="Image 5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487" y="6073019"/>
              <a:ext cx="273967" cy="273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16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5" y="873437"/>
            <a:ext cx="4644277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Playlists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28376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19592" y="5614243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6243" y="561424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66" y="5701249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20" y="5707981"/>
            <a:ext cx="360000" cy="360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Rock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34874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Jazz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Pop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1292051"/>
            <a:ext cx="248072" cy="248072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1654196"/>
            <a:ext cx="248072" cy="24807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2017876"/>
            <a:ext cx="248072" cy="24807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2375992"/>
            <a:ext cx="248072" cy="24807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23" y="5761457"/>
            <a:ext cx="248072" cy="248072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90" y="5760477"/>
            <a:ext cx="248072" cy="248072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0" y="5755074"/>
            <a:ext cx="248072" cy="2480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5822" y="5707982"/>
            <a:ext cx="353268" cy="353268"/>
          </a:xfrm>
          <a:prstGeom prst="rect">
            <a:avLst/>
          </a:prstGeom>
        </p:spPr>
      </p:pic>
      <p:cxnSp>
        <p:nvCxnSpPr>
          <p:cNvPr id="41" name="Connecteur droit 4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93177" y="879380"/>
            <a:ext cx="4077346" cy="4849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2941" y="5618092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5505" y="5618092"/>
            <a:ext cx="1457581" cy="822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9223" y="562440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15" y="5705098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58" y="5705977"/>
            <a:ext cx="356577" cy="35657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71" y="5712586"/>
            <a:ext cx="360000" cy="36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20" y="881583"/>
            <a:ext cx="516194" cy="47339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76982" y="928466"/>
            <a:ext cx="355797" cy="38502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3622322" y="1449109"/>
            <a:ext cx="4648200" cy="405736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22320" y="1446640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Partition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22320" y="1809676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Partition 2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3987053" y="147826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/>
          <p:cNvSpPr/>
          <p:nvPr/>
        </p:nvSpPr>
        <p:spPr>
          <a:xfrm>
            <a:off x="3990840" y="184362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ZoneTexte 90"/>
          <p:cNvSpPr txBox="1"/>
          <p:nvPr/>
        </p:nvSpPr>
        <p:spPr>
          <a:xfrm>
            <a:off x="3986165" y="1439782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986903" y="1803773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622320" y="2169640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22320" y="2530329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3995520" y="220126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lipse 95"/>
          <p:cNvSpPr/>
          <p:nvPr/>
        </p:nvSpPr>
        <p:spPr>
          <a:xfrm>
            <a:off x="3999307" y="2564279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ZoneTexte 96"/>
          <p:cNvSpPr txBox="1"/>
          <p:nvPr/>
        </p:nvSpPr>
        <p:spPr>
          <a:xfrm>
            <a:off x="3986165" y="2162628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3987057" y="2524426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0" y="1496959"/>
            <a:ext cx="248072" cy="248072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1859104"/>
            <a:ext cx="248072" cy="248072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2222784"/>
            <a:ext cx="248072" cy="248072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0" y="2580900"/>
            <a:ext cx="248072" cy="2480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37" y="5713033"/>
            <a:ext cx="325148" cy="32514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11" y="5713033"/>
            <a:ext cx="325148" cy="32514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58" y="5715899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49795" y="881583"/>
            <a:ext cx="4320728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3807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245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9593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19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70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90" y="5704035"/>
            <a:ext cx="360000" cy="36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5" y="294723"/>
            <a:ext cx="390899" cy="3908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854887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854887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790265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4017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29" y="5118911"/>
            <a:ext cx="282861" cy="28286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123622"/>
            <a:ext cx="278150" cy="27815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3057" y="5118911"/>
            <a:ext cx="282861" cy="28286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01" y="5123622"/>
            <a:ext cx="313709" cy="3137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19" y="881583"/>
            <a:ext cx="284400" cy="2866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55604" y="907553"/>
            <a:ext cx="191193" cy="2375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2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</TotalTime>
  <Words>178</Words>
  <Application>Microsoft Office PowerPoint</Application>
  <PresentationFormat>Grand écran</PresentationFormat>
  <Paragraphs>116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91</cp:revision>
  <dcterms:created xsi:type="dcterms:W3CDTF">2016-06-06T07:35:21Z</dcterms:created>
  <dcterms:modified xsi:type="dcterms:W3CDTF">2016-07-04T13:22:07Z</dcterms:modified>
</cp:coreProperties>
</file>