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60" r:id="rId4"/>
    <p:sldId id="265" r:id="rId5"/>
    <p:sldId id="262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201"/>
    <a:srgbClr val="DA8508"/>
    <a:srgbClr val="DF9603"/>
    <a:srgbClr val="DFA003"/>
    <a:srgbClr val="002060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30.06.2016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pic>
        <p:nvPicPr>
          <p:cNvPr id="13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1874486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150</Words>
  <Application>Microsoft Office PowerPoint</Application>
  <PresentationFormat>Grand écran</PresentationFormat>
  <Paragraphs>100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88</cp:revision>
  <dcterms:created xsi:type="dcterms:W3CDTF">2016-06-06T07:35:21Z</dcterms:created>
  <dcterms:modified xsi:type="dcterms:W3CDTF">2016-06-30T21:15:00Z</dcterms:modified>
</cp:coreProperties>
</file>