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01C"/>
    <a:srgbClr val="E09104"/>
    <a:srgbClr val="EF7057"/>
    <a:srgbClr val="EA4726"/>
    <a:srgbClr val="22C285"/>
    <a:srgbClr val="20B620"/>
    <a:srgbClr val="4CE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C19E5-BFBB-4E1D-93B3-8FDAC835B1E4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D837A-E8ED-48A9-94F6-45C8952343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9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But : Le</a:t>
            </a:r>
            <a:r>
              <a:rPr lang="fr-CH" baseline="0" dirty="0" smtClean="0"/>
              <a:t> robot xylophone virtuose.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D837A-E8ED-48A9-94F6-45C8952343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7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1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2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5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5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6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70099-A425-4647-B315-6634FD7DE519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354" y="303150"/>
            <a:ext cx="10867292" cy="1745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6000" dirty="0" err="1" smtClean="0"/>
              <a:t>Virtuoso</a:t>
            </a:r>
            <a:endParaRPr lang="en-US" sz="6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65" y="2423899"/>
            <a:ext cx="6891981" cy="38801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2353" y="2423899"/>
            <a:ext cx="3540369" cy="1409547"/>
          </a:xfrm>
          <a:prstGeom prst="rect">
            <a:avLst/>
          </a:prstGeom>
          <a:solidFill>
            <a:srgbClr val="E09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 smtClean="0"/>
              <a:t>Un virtuose automatisé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4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334" y="659423"/>
            <a:ext cx="3600000" cy="1440000"/>
          </a:xfrm>
          <a:prstGeom prst="rect">
            <a:avLst/>
          </a:prstGeom>
          <a:solidFill>
            <a:srgbClr val="1CA01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très large choix de partition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2452" y="659423"/>
            <a:ext cx="3600000" cy="14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rapidité époustouflante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8570" y="659423"/>
            <a:ext cx="3600000" cy="1440000"/>
          </a:xfrm>
          <a:prstGeom prst="rect">
            <a:avLst/>
          </a:prstGeom>
          <a:solidFill>
            <a:srgbClr val="E09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qualité de musique incroyable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4" y="2453054"/>
            <a:ext cx="3600000" cy="1440000"/>
          </a:xfrm>
          <a:prstGeom prst="rect">
            <a:avLst/>
          </a:prstGeom>
          <a:solidFill>
            <a:srgbClr val="1CA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3322" y="2453054"/>
            <a:ext cx="3600000" cy="14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09440" y="2453054"/>
            <a:ext cx="3600000" cy="1440000"/>
          </a:xfrm>
          <a:prstGeom prst="rect">
            <a:avLst/>
          </a:prstGeom>
          <a:solidFill>
            <a:srgbClr val="E09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4" y="486508"/>
            <a:ext cx="11252236" cy="1729154"/>
          </a:xfrm>
          <a:prstGeom prst="rect">
            <a:avLst/>
          </a:prstGeom>
          <a:solidFill>
            <a:srgbClr val="EF7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9882" y="381000"/>
            <a:ext cx="11252236" cy="1729154"/>
          </a:xfrm>
          <a:prstGeom prst="rect">
            <a:avLst/>
          </a:prstGeom>
          <a:solidFill>
            <a:srgbClr val="1CA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UML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3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82" y="685794"/>
            <a:ext cx="5830836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323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</Words>
  <Application>Microsoft Office PowerPoint</Application>
  <PresentationFormat>Grand écran</PresentationFormat>
  <Paragraphs>12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5</cp:revision>
  <dcterms:created xsi:type="dcterms:W3CDTF">2016-06-12T17:55:28Z</dcterms:created>
  <dcterms:modified xsi:type="dcterms:W3CDTF">2016-06-12T19:34:29Z</dcterms:modified>
</cp:coreProperties>
</file>