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1199608" y="820702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09" y="150196"/>
            <a:ext cx="4846349" cy="6396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Nom playlist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8682" y="1244201"/>
            <a:ext cx="4648200" cy="494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66" y="6218284"/>
            <a:ext cx="552450" cy="3619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432" y="6218284"/>
            <a:ext cx="552450" cy="3619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797" y="6218284"/>
            <a:ext cx="552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9609" y="159643"/>
            <a:ext cx="4846349" cy="6445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/>
          <p:cNvCxnSpPr/>
          <p:nvPr/>
        </p:nvCxnSpPr>
        <p:spPr>
          <a:xfrm>
            <a:off x="1199609" y="818851"/>
            <a:ext cx="4846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3" y="1214644"/>
            <a:ext cx="4648200" cy="4062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8683" y="873437"/>
            <a:ext cx="4648200" cy="28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Taratata.mid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08" y="303220"/>
            <a:ext cx="1019175" cy="3619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383" y="303510"/>
            <a:ext cx="1019175" cy="3619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008" y="303510"/>
            <a:ext cx="1038225" cy="3714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683" y="303510"/>
            <a:ext cx="1019175" cy="3619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679" y="5461260"/>
            <a:ext cx="924139" cy="3750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6854" y="5456070"/>
            <a:ext cx="949716" cy="3853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8225" y="6039620"/>
            <a:ext cx="1398604" cy="380203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877654" y="6039620"/>
            <a:ext cx="637069" cy="3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 1.3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55" y="6055486"/>
            <a:ext cx="325148" cy="325148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6" y="6065840"/>
            <a:ext cx="325148" cy="32514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490401" y="6050491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Tempo :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0401" y="5472130"/>
            <a:ext cx="7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Time :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4881" y="5510839"/>
            <a:ext cx="1195200" cy="281369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93852" y="5472130"/>
            <a:ext cx="120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1:42 / 3:50</a:t>
            </a:r>
            <a:endParaRPr lang="en-US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3424845" y="5314748"/>
            <a:ext cx="0" cy="12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15</cp:revision>
  <dcterms:created xsi:type="dcterms:W3CDTF">2016-06-06T07:35:21Z</dcterms:created>
  <dcterms:modified xsi:type="dcterms:W3CDTF">2016-06-12T17:54:40Z</dcterms:modified>
</cp:coreProperties>
</file>