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6" r:id="rId3"/>
    <p:sldId id="260" r:id="rId4"/>
    <p:sldId id="265" r:id="rId5"/>
    <p:sldId id="269" r:id="rId6"/>
    <p:sldId id="262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EF8201"/>
    <a:srgbClr val="DA8508"/>
    <a:srgbClr val="DF9603"/>
    <a:srgbClr val="DFA003"/>
    <a:srgbClr val="FF7171"/>
    <a:srgbClr val="B08600"/>
    <a:srgbClr val="008000"/>
    <a:srgbClr val="00A1DA"/>
    <a:srgbClr val="08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102" d="100"/>
          <a:sy n="102" d="100"/>
        </p:scale>
        <p:origin x="13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6F8A9-A3C3-454C-80DE-58F97EE8E331}" type="datetimeFigureOut">
              <a:rPr lang="fr-CH" smtClean="0"/>
              <a:t>20.07.2016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CCF68-25F5-4D66-A9C0-D873726C6D4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93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CF68-25F5-4D66-A9C0-D873726C6D48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376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0357-5E3B-455B-85D6-97D04540FA5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png"/><Relationship Id="rId7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26244" y="2526011"/>
            <a:ext cx="2251933" cy="1188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61080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526011"/>
            <a:ext cx="2251933" cy="1188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766060"/>
            <a:ext cx="2251933" cy="1188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766794"/>
            <a:ext cx="2251933" cy="1188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6244" y="4999541"/>
            <a:ext cx="2251933" cy="1188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4999541"/>
            <a:ext cx="2251933" cy="1188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8956" y="5033881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6000" y="5086940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6" y="3876508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3814543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86" y="3986642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58370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3626243" y="6270388"/>
            <a:ext cx="4636208" cy="223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/>
              <a:t>Salomon Quentin</a:t>
            </a:r>
            <a:endParaRPr lang="fr-CH" dirty="0"/>
          </a:p>
        </p:txBody>
      </p:sp>
      <p:grpSp>
        <p:nvGrpSpPr>
          <p:cNvPr id="5" name="Groupe 4"/>
          <p:cNvGrpSpPr/>
          <p:nvPr/>
        </p:nvGrpSpPr>
        <p:grpSpPr>
          <a:xfrm>
            <a:off x="3626242" y="886029"/>
            <a:ext cx="4648160" cy="1573544"/>
            <a:chOff x="3626242" y="886029"/>
            <a:chExt cx="4648160" cy="1573544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59" b="16545"/>
            <a:stretch/>
          </p:blipFill>
          <p:spPr>
            <a:xfrm>
              <a:off x="3626242" y="886029"/>
              <a:ext cx="4648160" cy="1573544"/>
            </a:xfrm>
            <a:prstGeom prst="rect">
              <a:avLst/>
            </a:prstGeom>
          </p:spPr>
        </p:pic>
        <p:pic>
          <p:nvPicPr>
            <p:cNvPr id="40" name="Picture 2" descr="https://www.y-parc.ch/uploads/pics/20151121_image_event_po-heig-vd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9" t="11470" r="3210" b="17891"/>
            <a:stretch/>
          </p:blipFill>
          <p:spPr bwMode="auto">
            <a:xfrm>
              <a:off x="6593747" y="1812021"/>
              <a:ext cx="1668704" cy="631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" name="Imag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857" y="1703330"/>
            <a:ext cx="1440000" cy="14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0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e 4"/>
          <p:cNvGrpSpPr/>
          <p:nvPr/>
        </p:nvGrpSpPr>
        <p:grpSpPr>
          <a:xfrm>
            <a:off x="3527171" y="159643"/>
            <a:ext cx="4846350" cy="6445874"/>
            <a:chOff x="3527171" y="159643"/>
            <a:chExt cx="4846350" cy="6445874"/>
          </a:xfrm>
        </p:grpSpPr>
        <p:sp>
          <p:nvSpPr>
            <p:cNvPr id="9" name="Rectangle 8"/>
            <p:cNvSpPr/>
            <p:nvPr/>
          </p:nvSpPr>
          <p:spPr>
            <a:xfrm>
              <a:off x="3527172" y="159643"/>
              <a:ext cx="4846349" cy="644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6245" y="889462"/>
              <a:ext cx="4648158" cy="1429789"/>
            </a:xfrm>
            <a:prstGeom prst="rect">
              <a:avLst/>
            </a:prstGeom>
            <a:solidFill>
              <a:srgbClr val="08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4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Virtuoso</a:t>
              </a:r>
              <a:endParaRPr lang="en-US" sz="4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26244" y="2430761"/>
              <a:ext cx="2251933" cy="1188000"/>
            </a:xfrm>
            <a:prstGeom prst="rect">
              <a:avLst/>
            </a:prstGeom>
            <a:solidFill>
              <a:srgbClr val="0070C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WOOPSA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7662" y="2515553"/>
              <a:ext cx="612078" cy="624320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6022469" y="2430761"/>
              <a:ext cx="2251933" cy="1188000"/>
            </a:xfrm>
            <a:prstGeom prst="rect">
              <a:avLst/>
            </a:prstGeom>
            <a:solidFill>
              <a:srgbClr val="DFA00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Concept HMI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26244" y="3728694"/>
              <a:ext cx="2251933" cy="1188000"/>
            </a:xfrm>
            <a:prstGeom prst="rect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Art &amp; technologie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22469" y="3728694"/>
              <a:ext cx="2251933" cy="1188000"/>
            </a:xfrm>
            <a:prstGeom prst="rect">
              <a:avLst/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page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7662" y="990372"/>
              <a:ext cx="1109112" cy="1109112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3626244" y="4999541"/>
              <a:ext cx="2251933" cy="1188000"/>
            </a:xfrm>
            <a:prstGeom prst="rect">
              <a:avLst/>
            </a:prstGeom>
            <a:solidFill>
              <a:srgbClr val="EEB5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Smartphone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22469" y="4999541"/>
              <a:ext cx="2251933" cy="1188000"/>
            </a:xfrm>
            <a:prstGeom prst="rect">
              <a:avLst/>
            </a:prstGeom>
            <a:solidFill>
              <a:srgbClr val="008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Wifi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748956" y="5033881"/>
              <a:ext cx="650296" cy="650296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6096000" y="5086940"/>
              <a:ext cx="650296" cy="650296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9456" y="3838408"/>
              <a:ext cx="650296" cy="650296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5338" y="3776443"/>
              <a:ext cx="684000" cy="684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286" y="3948542"/>
              <a:ext cx="258826" cy="258826"/>
            </a:xfrm>
            <a:prstGeom prst="rect">
              <a:avLst/>
            </a:prstGeom>
          </p:spPr>
        </p:pic>
        <p:pic>
          <p:nvPicPr>
            <p:cNvPr id="1026" name="Picture 2" descr="https://www.objectis.ch/wp-content/themes/objectis/img/objectis_simply_develop_white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37"/>
            <a:stretch/>
          </p:blipFill>
          <p:spPr bwMode="auto">
            <a:xfrm>
              <a:off x="6096000" y="2488455"/>
              <a:ext cx="697209" cy="666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Connecteur droit 27"/>
            <p:cNvCxnSpPr/>
            <p:nvPr/>
          </p:nvCxnSpPr>
          <p:spPr>
            <a:xfrm>
              <a:off x="3527171" y="794576"/>
              <a:ext cx="484634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434451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070" y="294024"/>
              <a:ext cx="391925" cy="391925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6482399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78295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30347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0436" y="294024"/>
              <a:ext cx="391925" cy="391925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569" y="344036"/>
              <a:ext cx="282861" cy="282861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9828" y="355892"/>
              <a:ext cx="242436" cy="242436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3626243" y="236629"/>
              <a:ext cx="828000" cy="48635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881" y="294884"/>
              <a:ext cx="388190" cy="388190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869" y="281351"/>
              <a:ext cx="390899" cy="39089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26243" y="6270388"/>
              <a:ext cx="4636208" cy="22317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/>
                <a:t>Salomon Quentin</a:t>
              </a:r>
              <a:endParaRPr lang="fr-CH" dirty="0"/>
            </a:p>
          </p:txBody>
        </p:sp>
        <p:pic>
          <p:nvPicPr>
            <p:cNvPr id="40" name="Picture 2" descr="https://www.y-parc.ch/uploads/pics/20151121_image_event_po-heig-vd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8491" y="895438"/>
              <a:ext cx="1413960" cy="585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19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e 9"/>
          <p:cNvGrpSpPr/>
          <p:nvPr/>
        </p:nvGrpSpPr>
        <p:grpSpPr>
          <a:xfrm>
            <a:off x="3527171" y="159643"/>
            <a:ext cx="4846350" cy="6445874"/>
            <a:chOff x="3527171" y="159643"/>
            <a:chExt cx="4846350" cy="6445874"/>
          </a:xfrm>
        </p:grpSpPr>
        <p:sp>
          <p:nvSpPr>
            <p:cNvPr id="9" name="Rectangle 8"/>
            <p:cNvSpPr/>
            <p:nvPr/>
          </p:nvSpPr>
          <p:spPr>
            <a:xfrm>
              <a:off x="3527172" y="159643"/>
              <a:ext cx="4846349" cy="644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527171" y="794576"/>
              <a:ext cx="484634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26246" y="873437"/>
              <a:ext cx="4648200" cy="28662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Four saisons, Vivaldi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26243" y="5400529"/>
              <a:ext cx="4648159" cy="460036"/>
            </a:xfrm>
            <a:prstGeom prst="rect">
              <a:avLst/>
            </a:prstGeom>
            <a:solidFill>
              <a:srgbClr val="0D0D0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967" y="5476307"/>
              <a:ext cx="282861" cy="28286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221" y="5480134"/>
              <a:ext cx="278150" cy="278150"/>
            </a:xfrm>
            <a:prstGeom prst="rect">
              <a:avLst/>
            </a:prstGeom>
          </p:spPr>
        </p:pic>
        <p:cxnSp>
          <p:nvCxnSpPr>
            <p:cNvPr id="27" name="Connecteur droit 26"/>
            <p:cNvCxnSpPr/>
            <p:nvPr/>
          </p:nvCxnSpPr>
          <p:spPr>
            <a:xfrm flipV="1">
              <a:off x="3632320" y="5273223"/>
              <a:ext cx="4647600" cy="5686"/>
            </a:xfrm>
            <a:prstGeom prst="line">
              <a:avLst/>
            </a:prstGeom>
            <a:ln w="28575">
              <a:solidFill>
                <a:srgbClr val="5B9BD5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3626243" y="5273223"/>
              <a:ext cx="1503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5129549" y="5208601"/>
              <a:ext cx="144794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467050" y="5937354"/>
              <a:ext cx="1530928" cy="584630"/>
            </a:xfrm>
            <a:prstGeom prst="rect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Speed : </a:t>
              </a:r>
              <a:r>
                <a:rPr lang="fr-CH" sz="200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1.5x</a:t>
              </a:r>
              <a:endParaRPr lang="en-US" sz="20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209" y="5469046"/>
              <a:ext cx="313709" cy="313709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3626243" y="1215879"/>
              <a:ext cx="4648200" cy="3914864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30949" y="4585522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Mi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30949" y="4763559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RE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30949" y="4937486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DO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30949" y="4053460"/>
              <a:ext cx="1498600" cy="1800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LA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30949" y="4231497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SOL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30949" y="4405346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FA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30949" y="3876431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SI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630949" y="4896005"/>
              <a:ext cx="1008000" cy="11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/>
                <a:t>DO#</a:t>
              </a:r>
              <a:endParaRPr lang="en-US" sz="12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630949" y="4706507"/>
              <a:ext cx="1008000" cy="11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/>
                <a:t>RE #</a:t>
              </a:r>
              <a:endParaRPr lang="en-US" sz="12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630949" y="4358971"/>
              <a:ext cx="1008000" cy="11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/>
                <a:t>FA #</a:t>
              </a:r>
              <a:endParaRPr lang="en-US" sz="12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630949" y="4179557"/>
              <a:ext cx="1008000" cy="11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/>
                <a:t>SOL #</a:t>
              </a:r>
              <a:endParaRPr lang="en-US" sz="12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630949" y="3997322"/>
              <a:ext cx="1008000" cy="11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/>
                <a:t>LA #</a:t>
              </a:r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630949" y="3339890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MI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30949" y="3517927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RE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30949" y="3700243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DO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30949" y="2807828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LA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30949" y="2985865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SOL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630949" y="3159714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FA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630949" y="2630799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SI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630949" y="3650373"/>
              <a:ext cx="1008000" cy="11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/>
                <a:t>DO #</a:t>
              </a:r>
              <a:endParaRPr lang="en-US" sz="120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630949" y="3460875"/>
              <a:ext cx="1008000" cy="11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/>
                <a:t>RE #</a:t>
              </a:r>
              <a:endParaRPr lang="en-US" sz="120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30949" y="3113339"/>
              <a:ext cx="1008000" cy="11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/>
                <a:t>FA #</a:t>
              </a:r>
              <a:endParaRPr lang="en-US" sz="120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630949" y="2942392"/>
              <a:ext cx="1008000" cy="11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/>
                <a:t>SOL #</a:t>
              </a:r>
              <a:endParaRPr lang="en-US" sz="120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630949" y="2760157"/>
              <a:ext cx="1008000" cy="11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/>
                <a:t>LA #</a:t>
              </a:r>
              <a:endParaRPr lang="en-US" sz="12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630949" y="2104878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MI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630949" y="2282915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RE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630949" y="2456918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DO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630949" y="1572816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LA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630949" y="1750853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SOL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630949" y="1924702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FA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630949" y="1395787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 sz="1200" dirty="0">
                  <a:solidFill>
                    <a:schemeClr val="tx1"/>
                  </a:solidFill>
                </a:rPr>
                <a:t>SI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630949" y="2407048"/>
              <a:ext cx="1008000" cy="110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/>
                <a:t>DO #</a:t>
              </a:r>
              <a:endParaRPr lang="en-US" sz="12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630949" y="2225863"/>
              <a:ext cx="1008000" cy="11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/>
                <a:t>RE #</a:t>
              </a:r>
              <a:endParaRPr lang="en-US" sz="120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630949" y="1878327"/>
              <a:ext cx="1008000" cy="11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/>
                <a:t>FA #</a:t>
              </a:r>
              <a:endParaRPr lang="en-US" sz="12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630949" y="1698913"/>
              <a:ext cx="1008000" cy="11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/>
                <a:t>SOL #</a:t>
              </a:r>
              <a:endParaRPr lang="en-US" sz="120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630949" y="1525145"/>
              <a:ext cx="1008000" cy="11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/>
                <a:t>LA #</a:t>
              </a:r>
              <a:endParaRPr lang="en-US" sz="12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630949" y="1220529"/>
              <a:ext cx="1498600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spcAft>
                  <a:spcPts val="600"/>
                </a:spcAft>
              </a:pPr>
              <a:r>
                <a:rPr lang="fr-CH" sz="1200" dirty="0">
                  <a:solidFill>
                    <a:schemeClr val="tx1"/>
                  </a:solidFill>
                </a:rPr>
                <a:t>   DO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 flipH="1" flipV="1">
              <a:off x="5121083" y="3882727"/>
              <a:ext cx="3144852" cy="11917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/>
            <p:cNvCxnSpPr/>
            <p:nvPr/>
          </p:nvCxnSpPr>
          <p:spPr>
            <a:xfrm flipH="1" flipV="1">
              <a:off x="5129549" y="2641586"/>
              <a:ext cx="3144853" cy="6358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 flipV="1">
              <a:off x="5121083" y="5089616"/>
              <a:ext cx="3144852" cy="11917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H="1" flipV="1">
              <a:off x="5129549" y="1404936"/>
              <a:ext cx="3144853" cy="6358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6997039" y="5936343"/>
              <a:ext cx="646939" cy="5856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Image 1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157960" y="6084550"/>
              <a:ext cx="320623" cy="319753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5357266" y="1586756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640179" y="1499543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37188" y="1597676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358961" y="1603341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393196" y="1596117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784711" y="1401138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114288" y="2376529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483906" y="4374046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164391" y="3625114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03287" y="4274541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041555" y="4060026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76076" y="4426756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79936" y="3888685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396997" y="2861834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547455" y="3198048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897555" y="3108056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233493" y="3477413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788961" y="3221629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613077" y="4287799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946974" y="4591970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025944" y="1375006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025944" y="2500579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7140633" y="1210307"/>
              <a:ext cx="0" cy="39168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7640294" y="5934800"/>
              <a:ext cx="614800" cy="590252"/>
            </a:xfrm>
            <a:prstGeom prst="rect">
              <a:avLst/>
            </a:prstGeom>
            <a:solidFill>
              <a:srgbClr val="08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224" y="6059732"/>
              <a:ext cx="320623" cy="32062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467050" y="5934799"/>
              <a:ext cx="2788044" cy="5871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434451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18" name="Image 1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070" y="294024"/>
              <a:ext cx="391925" cy="391925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6482399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578295" y="236629"/>
              <a:ext cx="828000" cy="48635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530347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26" name="Image 1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0436" y="294024"/>
              <a:ext cx="391925" cy="391925"/>
            </a:xfrm>
            <a:prstGeom prst="rect">
              <a:avLst/>
            </a:prstGeom>
          </p:spPr>
        </p:pic>
        <p:pic>
          <p:nvPicPr>
            <p:cNvPr id="127" name="Image 1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569" y="344036"/>
              <a:ext cx="282861" cy="282861"/>
            </a:xfrm>
            <a:prstGeom prst="rect">
              <a:avLst/>
            </a:prstGeom>
          </p:spPr>
        </p:pic>
        <p:pic>
          <p:nvPicPr>
            <p:cNvPr id="151" name="Image 15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9828" y="355892"/>
              <a:ext cx="242436" cy="242436"/>
            </a:xfrm>
            <a:prstGeom prst="rect">
              <a:avLst/>
            </a:prstGeom>
          </p:spPr>
        </p:pic>
        <p:sp>
          <p:nvSpPr>
            <p:cNvPr id="153" name="Rectangle 152"/>
            <p:cNvSpPr/>
            <p:nvPr/>
          </p:nvSpPr>
          <p:spPr>
            <a:xfrm>
              <a:off x="3626243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56" name="Image 15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881" y="294884"/>
              <a:ext cx="388190" cy="388190"/>
            </a:xfrm>
            <a:prstGeom prst="rect">
              <a:avLst/>
            </a:prstGeom>
          </p:spPr>
        </p:pic>
        <p:pic>
          <p:nvPicPr>
            <p:cNvPr id="157" name="Image 15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869" y="281351"/>
              <a:ext cx="390899" cy="390899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487" y="5481345"/>
              <a:ext cx="273967" cy="273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091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1"/>
          <p:cNvGrpSpPr/>
          <p:nvPr/>
        </p:nvGrpSpPr>
        <p:grpSpPr>
          <a:xfrm>
            <a:off x="3527171" y="159643"/>
            <a:ext cx="4846350" cy="6445874"/>
            <a:chOff x="3527171" y="159643"/>
            <a:chExt cx="4846350" cy="6445874"/>
          </a:xfrm>
        </p:grpSpPr>
        <p:sp>
          <p:nvSpPr>
            <p:cNvPr id="9" name="Rectangle 8"/>
            <p:cNvSpPr/>
            <p:nvPr/>
          </p:nvSpPr>
          <p:spPr>
            <a:xfrm>
              <a:off x="3527172" y="159643"/>
              <a:ext cx="4846349" cy="644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527171" y="794576"/>
              <a:ext cx="484634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26243" y="881584"/>
              <a:ext cx="4644280" cy="2711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En cours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626245" y="1244201"/>
              <a:ext cx="4648200" cy="419169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34451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070" y="294024"/>
              <a:ext cx="391925" cy="391925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3626243" y="1241732"/>
              <a:ext cx="4648160" cy="36484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 saison, Vivaldi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26243" y="1604768"/>
              <a:ext cx="4648160" cy="363600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5ème symphonie, Beethoven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0" name="Imag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730" y="1302963"/>
              <a:ext cx="242436" cy="242436"/>
            </a:xfrm>
            <a:prstGeom prst="rect">
              <a:avLst/>
            </a:prstGeom>
          </p:spPr>
        </p:pic>
        <p:pic>
          <p:nvPicPr>
            <p:cNvPr id="61" name="Imag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0699" y="1671219"/>
              <a:ext cx="242436" cy="242436"/>
            </a:xfrm>
            <a:prstGeom prst="rect">
              <a:avLst/>
            </a:prstGeom>
          </p:spPr>
        </p:pic>
        <p:sp>
          <p:nvSpPr>
            <p:cNvPr id="3" name="Ellipse 2"/>
            <p:cNvSpPr/>
            <p:nvPr/>
          </p:nvSpPr>
          <p:spPr>
            <a:xfrm>
              <a:off x="3990976" y="1273356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/>
            <p:cNvSpPr/>
            <p:nvPr/>
          </p:nvSpPr>
          <p:spPr>
            <a:xfrm>
              <a:off x="3994763" y="1638718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990088" y="1243187"/>
              <a:ext cx="24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3990826" y="1598865"/>
              <a:ext cx="24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26243" y="1964732"/>
              <a:ext cx="4648160" cy="3648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…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26243" y="2325421"/>
              <a:ext cx="4648160" cy="363600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/>
                <a:t>…</a:t>
              </a:r>
              <a:endParaRPr lang="en-US" dirty="0"/>
            </a:p>
          </p:txBody>
        </p:sp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730" y="2025963"/>
              <a:ext cx="242436" cy="242436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0699" y="2391872"/>
              <a:ext cx="242436" cy="242436"/>
            </a:xfrm>
            <a:prstGeom prst="rect">
              <a:avLst/>
            </a:prstGeom>
          </p:spPr>
        </p:pic>
        <p:sp>
          <p:nvSpPr>
            <p:cNvPr id="76" name="Ellipse 75"/>
            <p:cNvSpPr/>
            <p:nvPr/>
          </p:nvSpPr>
          <p:spPr>
            <a:xfrm>
              <a:off x="3999443" y="1996356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/>
            <p:cNvSpPr/>
            <p:nvPr/>
          </p:nvSpPr>
          <p:spPr>
            <a:xfrm>
              <a:off x="4003230" y="2359371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3990088" y="1957720"/>
              <a:ext cx="24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3990980" y="2319518"/>
              <a:ext cx="24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Connecteur droit 26"/>
            <p:cNvCxnSpPr/>
            <p:nvPr/>
          </p:nvCxnSpPr>
          <p:spPr>
            <a:xfrm flipV="1">
              <a:off x="3632320" y="5703029"/>
              <a:ext cx="4647600" cy="5686"/>
            </a:xfrm>
            <a:prstGeom prst="line">
              <a:avLst/>
            </a:prstGeom>
            <a:ln w="28575">
              <a:solidFill>
                <a:srgbClr val="5B9BD5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3626243" y="5703029"/>
              <a:ext cx="1503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5129549" y="5638407"/>
              <a:ext cx="144794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26243" y="5984923"/>
              <a:ext cx="4648159" cy="460036"/>
            </a:xfrm>
            <a:prstGeom prst="rect">
              <a:avLst/>
            </a:prstGeom>
            <a:solidFill>
              <a:srgbClr val="0D0D0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325" y="1275925"/>
              <a:ext cx="282861" cy="282861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6482399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578295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30347" y="236629"/>
              <a:ext cx="828000" cy="486353"/>
            </a:xfrm>
            <a:prstGeom prst="rect">
              <a:avLst/>
            </a:pr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0436" y="294024"/>
              <a:ext cx="391925" cy="391925"/>
            </a:xfrm>
            <a:prstGeom prst="rect">
              <a:avLst/>
            </a:prstGeom>
          </p:spPr>
        </p:pic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569" y="344036"/>
              <a:ext cx="282861" cy="282861"/>
            </a:xfrm>
            <a:prstGeom prst="rect">
              <a:avLst/>
            </a:prstGeom>
          </p:spPr>
        </p:pic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9828" y="355892"/>
              <a:ext cx="242436" cy="242436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3626243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881" y="294884"/>
              <a:ext cx="388190" cy="388190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869" y="281351"/>
              <a:ext cx="390899" cy="390899"/>
            </a:xfrm>
            <a:prstGeom prst="rect">
              <a:avLst/>
            </a:prstGeom>
          </p:spPr>
        </p:pic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967" y="6067981"/>
              <a:ext cx="282861" cy="282861"/>
            </a:xfrm>
            <a:prstGeom prst="rect">
              <a:avLst/>
            </a:prstGeom>
          </p:spPr>
        </p:pic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221" y="6071808"/>
              <a:ext cx="278150" cy="278150"/>
            </a:xfrm>
            <a:prstGeom prst="rect">
              <a:avLst/>
            </a:prstGeom>
          </p:spPr>
        </p:pic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209" y="6060720"/>
              <a:ext cx="313709" cy="313709"/>
            </a:xfrm>
            <a:prstGeom prst="rect">
              <a:avLst/>
            </a:prstGeom>
          </p:spPr>
        </p:pic>
        <p:pic>
          <p:nvPicPr>
            <p:cNvPr id="58" name="Image 5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487" y="6073019"/>
              <a:ext cx="273967" cy="273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271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3" y="881584"/>
            <a:ext cx="4644280" cy="271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En cours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32490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4760356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4760356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4695734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042250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25" y="1275925"/>
            <a:ext cx="282861" cy="28286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5125308"/>
            <a:ext cx="282861" cy="28286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64" y="5129135"/>
            <a:ext cx="278150" cy="27815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47" y="5118047"/>
            <a:ext cx="313709" cy="3137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5130346"/>
            <a:ext cx="273967" cy="273967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627811" y="2682742"/>
            <a:ext cx="4648160" cy="36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27811" y="304343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98" y="2743973"/>
            <a:ext cx="242436" cy="242436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67" y="3109882"/>
            <a:ext cx="242436" cy="242436"/>
          </a:xfrm>
          <a:prstGeom prst="rect">
            <a:avLst/>
          </a:prstGeom>
        </p:spPr>
      </p:pic>
      <p:sp>
        <p:nvSpPr>
          <p:cNvPr id="59" name="Ellipse 58"/>
          <p:cNvSpPr/>
          <p:nvPr/>
        </p:nvSpPr>
        <p:spPr>
          <a:xfrm>
            <a:off x="4001011" y="271436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/>
          <p:cNvSpPr/>
          <p:nvPr/>
        </p:nvSpPr>
        <p:spPr>
          <a:xfrm>
            <a:off x="4004798" y="307738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ZoneTexte 64"/>
          <p:cNvSpPr txBox="1"/>
          <p:nvPr/>
        </p:nvSpPr>
        <p:spPr>
          <a:xfrm>
            <a:off x="4001083" y="267573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992548" y="303752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12941" y="5618092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25505" y="5618092"/>
            <a:ext cx="1457581" cy="822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19223" y="562440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15" y="5705098"/>
            <a:ext cx="360000" cy="360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58" y="5705977"/>
            <a:ext cx="356577" cy="356577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71" y="5712586"/>
            <a:ext cx="360000" cy="360000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23" y="5761457"/>
            <a:ext cx="248072" cy="248072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90" y="5760477"/>
            <a:ext cx="248072" cy="248072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0" y="5755074"/>
            <a:ext cx="248072" cy="2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6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e 7"/>
          <p:cNvGrpSpPr/>
          <p:nvPr/>
        </p:nvGrpSpPr>
        <p:grpSpPr>
          <a:xfrm>
            <a:off x="3527171" y="159643"/>
            <a:ext cx="4846350" cy="6445874"/>
            <a:chOff x="3527171" y="159643"/>
            <a:chExt cx="4846350" cy="6445874"/>
          </a:xfrm>
        </p:grpSpPr>
        <p:sp>
          <p:nvSpPr>
            <p:cNvPr id="9" name="Rectangle 8"/>
            <p:cNvSpPr/>
            <p:nvPr/>
          </p:nvSpPr>
          <p:spPr>
            <a:xfrm>
              <a:off x="3527172" y="159643"/>
              <a:ext cx="4846349" cy="644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527171" y="794576"/>
              <a:ext cx="484634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26245" y="873437"/>
              <a:ext cx="4644277" cy="28662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Playlists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626245" y="1244201"/>
              <a:ext cx="4648200" cy="4283763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219592" y="5614243"/>
              <a:ext cx="1457581" cy="822960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Add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6243" y="5614243"/>
              <a:ext cx="1457581" cy="822960"/>
            </a:xfrm>
            <a:prstGeom prst="rect">
              <a:avLst/>
            </a:prstGeom>
            <a:solidFill>
              <a:srgbClr val="EF82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Remove</a:t>
              </a:r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1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12942" y="5615852"/>
              <a:ext cx="1457581" cy="822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Edit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9266" y="5701249"/>
              <a:ext cx="360000" cy="3600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220" y="5707981"/>
              <a:ext cx="360000" cy="36000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3626243" y="1241732"/>
              <a:ext cx="4648160" cy="36484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Classique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26243" y="1604768"/>
              <a:ext cx="4648160" cy="363600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Rock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" name="Ellipse 2"/>
            <p:cNvSpPr/>
            <p:nvPr/>
          </p:nvSpPr>
          <p:spPr>
            <a:xfrm>
              <a:off x="3990976" y="1273356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/>
            <p:cNvSpPr/>
            <p:nvPr/>
          </p:nvSpPr>
          <p:spPr>
            <a:xfrm>
              <a:off x="3994763" y="1638718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990088" y="1234874"/>
              <a:ext cx="24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3990826" y="1598865"/>
              <a:ext cx="24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26243" y="1964732"/>
              <a:ext cx="4648160" cy="36484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Jazz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26243" y="2325421"/>
              <a:ext cx="4648160" cy="363600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Pop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6" name="Ellipse 75"/>
            <p:cNvSpPr/>
            <p:nvPr/>
          </p:nvSpPr>
          <p:spPr>
            <a:xfrm>
              <a:off x="3999443" y="1996356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/>
            <p:cNvSpPr/>
            <p:nvPr/>
          </p:nvSpPr>
          <p:spPr>
            <a:xfrm>
              <a:off x="4003230" y="2359371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3990088" y="1957720"/>
              <a:ext cx="24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3990980" y="2319518"/>
              <a:ext cx="24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063" y="1292051"/>
              <a:ext cx="248072" cy="248072"/>
            </a:xfrm>
            <a:prstGeom prst="rect">
              <a:avLst/>
            </a:prstGeom>
          </p:spPr>
        </p:pic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675" y="1654196"/>
              <a:ext cx="248072" cy="248072"/>
            </a:xfrm>
            <a:prstGeom prst="rect">
              <a:avLst/>
            </a:prstGeom>
          </p:spPr>
        </p:pic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675" y="2017876"/>
              <a:ext cx="248072" cy="248072"/>
            </a:xfrm>
            <a:prstGeom prst="rect">
              <a:avLst/>
            </a:prstGeom>
          </p:spPr>
        </p:pic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063" y="2375992"/>
              <a:ext cx="248072" cy="248072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323" y="5761457"/>
              <a:ext cx="248072" cy="248072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4590" y="5760477"/>
              <a:ext cx="248072" cy="248072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660" y="5755074"/>
              <a:ext cx="248072" cy="248072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05822" y="5707982"/>
              <a:ext cx="353268" cy="353268"/>
            </a:xfrm>
            <a:prstGeom prst="rect">
              <a:avLst/>
            </a:prstGeom>
          </p:spPr>
        </p:pic>
        <p:cxnSp>
          <p:nvCxnSpPr>
            <p:cNvPr id="41" name="Connecteur droit 40"/>
            <p:cNvCxnSpPr/>
            <p:nvPr/>
          </p:nvCxnSpPr>
          <p:spPr>
            <a:xfrm>
              <a:off x="3527171" y="794576"/>
              <a:ext cx="484634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7434451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070" y="294024"/>
              <a:ext cx="391925" cy="391925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6482399" y="236629"/>
              <a:ext cx="828000" cy="486353"/>
            </a:xfrm>
            <a:prstGeom prst="rect">
              <a:avLst/>
            </a:pr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78295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30347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0436" y="294024"/>
              <a:ext cx="391925" cy="391925"/>
            </a:xfrm>
            <a:prstGeom prst="rect">
              <a:avLst/>
            </a:prstGeom>
          </p:spPr>
        </p:pic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569" y="344036"/>
              <a:ext cx="282861" cy="282861"/>
            </a:xfrm>
            <a:prstGeom prst="rect">
              <a:avLst/>
            </a:prstGeom>
          </p:spPr>
        </p:pic>
        <p:pic>
          <p:nvPicPr>
            <p:cNvPr id="53" name="Image 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9828" y="355892"/>
              <a:ext cx="242436" cy="242436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3626243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5" name="Image 5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881" y="294884"/>
              <a:ext cx="388190" cy="388190"/>
            </a:xfrm>
            <a:prstGeom prst="rect">
              <a:avLst/>
            </a:prstGeom>
          </p:spPr>
        </p:pic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869" y="281351"/>
              <a:ext cx="390899" cy="390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30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e 3"/>
          <p:cNvGrpSpPr/>
          <p:nvPr/>
        </p:nvGrpSpPr>
        <p:grpSpPr>
          <a:xfrm>
            <a:off x="3527171" y="159643"/>
            <a:ext cx="4846350" cy="6445874"/>
            <a:chOff x="3527171" y="159643"/>
            <a:chExt cx="4846350" cy="6445874"/>
          </a:xfrm>
        </p:grpSpPr>
        <p:sp>
          <p:nvSpPr>
            <p:cNvPr id="9" name="Rectangle 8"/>
            <p:cNvSpPr/>
            <p:nvPr/>
          </p:nvSpPr>
          <p:spPr>
            <a:xfrm>
              <a:off x="3527172" y="159643"/>
              <a:ext cx="4846349" cy="644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527171" y="794576"/>
              <a:ext cx="484634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93177" y="879380"/>
              <a:ext cx="4077346" cy="4849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Classique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6812941" y="5618092"/>
              <a:ext cx="1457581" cy="822960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Add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5505" y="5618092"/>
              <a:ext cx="1457581" cy="8229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Clear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9223" y="5624403"/>
              <a:ext cx="1457581" cy="822960"/>
            </a:xfrm>
            <a:prstGeom prst="rect">
              <a:avLst/>
            </a:prstGeom>
            <a:solidFill>
              <a:srgbClr val="EF82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Remove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615" y="5705098"/>
              <a:ext cx="360000" cy="3600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258" y="5705977"/>
              <a:ext cx="356577" cy="356577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571" y="5712586"/>
              <a:ext cx="360000" cy="360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3621520" y="881583"/>
              <a:ext cx="516194" cy="473395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èche droite 24"/>
            <p:cNvSpPr/>
            <p:nvPr/>
          </p:nvSpPr>
          <p:spPr>
            <a:xfrm flipH="1" flipV="1">
              <a:off x="3676982" y="928466"/>
              <a:ext cx="355797" cy="385022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34451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8" name="Image 6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070" y="294024"/>
              <a:ext cx="391925" cy="391925"/>
            </a:xfrm>
            <a:prstGeom prst="rect">
              <a:avLst/>
            </a:prstGeom>
          </p:spPr>
        </p:pic>
        <p:sp>
          <p:nvSpPr>
            <p:cNvPr id="69" name="Rectangle 68"/>
            <p:cNvSpPr/>
            <p:nvPr/>
          </p:nvSpPr>
          <p:spPr>
            <a:xfrm>
              <a:off x="6482399" y="236629"/>
              <a:ext cx="828000" cy="486353"/>
            </a:xfrm>
            <a:prstGeom prst="rect">
              <a:avLst/>
            </a:pr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78295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530347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0436" y="294024"/>
              <a:ext cx="391925" cy="391925"/>
            </a:xfrm>
            <a:prstGeom prst="rect">
              <a:avLst/>
            </a:prstGeom>
          </p:spPr>
        </p:pic>
        <p:pic>
          <p:nvPicPr>
            <p:cNvPr id="81" name="Image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569" y="344036"/>
              <a:ext cx="282861" cy="282861"/>
            </a:xfrm>
            <a:prstGeom prst="rect">
              <a:avLst/>
            </a:prstGeom>
          </p:spPr>
        </p:pic>
        <p:pic>
          <p:nvPicPr>
            <p:cNvPr id="82" name="Image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9828" y="355892"/>
              <a:ext cx="242436" cy="242436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3626243" y="236629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84" name="Image 8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881" y="294884"/>
              <a:ext cx="388190" cy="388190"/>
            </a:xfrm>
            <a:prstGeom prst="rect">
              <a:avLst/>
            </a:prstGeom>
          </p:spPr>
        </p:pic>
        <p:pic>
          <p:nvPicPr>
            <p:cNvPr id="85" name="Image 8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869" y="281351"/>
              <a:ext cx="390899" cy="390899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>
              <a:off x="3622322" y="1449109"/>
              <a:ext cx="4648200" cy="405736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622320" y="1446640"/>
              <a:ext cx="4648160" cy="36484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Partition 1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622320" y="1809676"/>
              <a:ext cx="4648160" cy="363600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Partition 2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3987053" y="1478264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Ellipse 89"/>
            <p:cNvSpPr/>
            <p:nvPr/>
          </p:nvSpPr>
          <p:spPr>
            <a:xfrm>
              <a:off x="3990840" y="1843626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3986165" y="1439782"/>
              <a:ext cx="24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3986903" y="1803773"/>
              <a:ext cx="24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22320" y="2169640"/>
              <a:ext cx="4648160" cy="36484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...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22320" y="2530329"/>
              <a:ext cx="4648160" cy="363600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…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5" name="Ellipse 94"/>
            <p:cNvSpPr/>
            <p:nvPr/>
          </p:nvSpPr>
          <p:spPr>
            <a:xfrm>
              <a:off x="3995520" y="2201264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Ellipse 95"/>
            <p:cNvSpPr/>
            <p:nvPr/>
          </p:nvSpPr>
          <p:spPr>
            <a:xfrm>
              <a:off x="3999307" y="2564279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3986165" y="2162628"/>
              <a:ext cx="24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3987057" y="2524426"/>
              <a:ext cx="24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9" name="Image 9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140" y="1496959"/>
              <a:ext cx="248072" cy="248072"/>
            </a:xfrm>
            <a:prstGeom prst="rect">
              <a:avLst/>
            </a:prstGeom>
          </p:spPr>
        </p:pic>
        <p:pic>
          <p:nvPicPr>
            <p:cNvPr id="100" name="Image 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752" y="1859104"/>
              <a:ext cx="248072" cy="248072"/>
            </a:xfrm>
            <a:prstGeom prst="rect">
              <a:avLst/>
            </a:prstGeom>
          </p:spPr>
        </p:pic>
        <p:pic>
          <p:nvPicPr>
            <p:cNvPr id="101" name="Image 10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752" y="2222784"/>
              <a:ext cx="248072" cy="248072"/>
            </a:xfrm>
            <a:prstGeom prst="rect">
              <a:avLst/>
            </a:prstGeom>
          </p:spPr>
        </p:pic>
        <p:pic>
          <p:nvPicPr>
            <p:cNvPr id="102" name="Imag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140" y="2580900"/>
              <a:ext cx="248072" cy="248072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7437" y="5713033"/>
              <a:ext cx="325148" cy="325148"/>
            </a:xfrm>
            <a:prstGeom prst="rect">
              <a:avLst/>
            </a:prstGeom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311" y="5713033"/>
              <a:ext cx="325148" cy="325148"/>
            </a:xfrm>
            <a:prstGeom prst="rect">
              <a:avLst/>
            </a:prstGeom>
          </p:spPr>
        </p:pic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8158" y="5715899"/>
              <a:ext cx="325148" cy="325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3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49795" y="881583"/>
            <a:ext cx="4320728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338074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245" y="5617029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9593" y="5615852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19" y="5704035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70" y="5709590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90" y="5704035"/>
            <a:ext cx="360000" cy="36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5" y="294723"/>
            <a:ext cx="390899" cy="3908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4854887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4854887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4790265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044017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29" y="5118911"/>
            <a:ext cx="282861" cy="28286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123622"/>
            <a:ext cx="278150" cy="27815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3057" y="5118911"/>
            <a:ext cx="282861" cy="28286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01" y="5123622"/>
            <a:ext cx="313709" cy="3137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19" y="881583"/>
            <a:ext cx="284400" cy="2866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55604" y="907553"/>
            <a:ext cx="191193" cy="2375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2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172</Words>
  <Application>Microsoft Office PowerPoint</Application>
  <PresentationFormat>Grand écran</PresentationFormat>
  <Paragraphs>116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100</cp:revision>
  <dcterms:created xsi:type="dcterms:W3CDTF">2016-06-06T07:35:21Z</dcterms:created>
  <dcterms:modified xsi:type="dcterms:W3CDTF">2016-07-20T09:22:05Z</dcterms:modified>
</cp:coreProperties>
</file>