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60" r:id="rId4"/>
    <p:sldId id="265" r:id="rId5"/>
    <p:sldId id="262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7171"/>
    <a:srgbClr val="B08600"/>
    <a:srgbClr val="008000"/>
    <a:srgbClr val="00A1DA"/>
    <a:srgbClr val="08A200"/>
    <a:srgbClr val="EEB500"/>
    <a:srgbClr val="09B800"/>
    <a:srgbClr val="00B839"/>
    <a:srgbClr val="DFA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28.06.2016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pic>
        <p:nvPicPr>
          <p:cNvPr id="13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1874486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08" y="5751464"/>
            <a:ext cx="242436" cy="24243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13" y="5759204"/>
            <a:ext cx="240131" cy="24013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61" y="5758952"/>
            <a:ext cx="242436" cy="24243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148</Words>
  <Application>Microsoft Office PowerPoint</Application>
  <PresentationFormat>Grand écran</PresentationFormat>
  <Paragraphs>100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84</cp:revision>
  <dcterms:created xsi:type="dcterms:W3CDTF">2016-06-06T07:35:21Z</dcterms:created>
  <dcterms:modified xsi:type="dcterms:W3CDTF">2016-06-28T20:33:02Z</dcterms:modified>
</cp:coreProperties>
</file>