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200"/>
    <a:srgbClr val="008000"/>
    <a:srgbClr val="EEB500"/>
    <a:srgbClr val="09B800"/>
    <a:srgbClr val="00B839"/>
    <a:srgbClr val="DFA003"/>
    <a:srgbClr val="003300"/>
    <a:srgbClr val="00A1DA"/>
    <a:srgbClr val="00206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260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260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828975"/>
            <a:ext cx="2251933" cy="1260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828975"/>
            <a:ext cx="2251933" cy="126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5243815"/>
            <a:ext cx="2251933" cy="1260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5243815"/>
            <a:ext cx="2251933" cy="1260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62" y="5326945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5894" y="5359029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2000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87" y="3912475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35" y="4084574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3839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-7499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45" y="306760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475423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475423"/>
            <a:ext cx="282861" cy="282861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86475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86475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21853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83" y="301882"/>
            <a:ext cx="388190" cy="38819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003017" y="5937997"/>
            <a:ext cx="1659081" cy="587828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1.5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153436" y="5937997"/>
            <a:ext cx="511462" cy="587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71" y="6048654"/>
            <a:ext cx="360118" cy="360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000217" y="5934799"/>
            <a:ext cx="511462" cy="587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13" y="6061717"/>
            <a:ext cx="360118" cy="36011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414042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480134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7713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5517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45071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2310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39695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6804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8761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69811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058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11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8893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150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0953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69185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79943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7747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132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2241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4198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5248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04950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3400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517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09648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7452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48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644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4246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1631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8739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398659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1747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6993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052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1675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1214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 smtClean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102868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798442" y="5934799"/>
            <a:ext cx="615600" cy="575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44596" y="6048611"/>
            <a:ext cx="320623" cy="3206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40249" y="5937706"/>
            <a:ext cx="614800" cy="5721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81" y="6051519"/>
            <a:ext cx="320623" cy="320623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26" y="40504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496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356" y="4752834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356" y="5076834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56" y="5400834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356" y="3778821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56" y="4099919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356" y="4428834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356" y="3449906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3557" y="5321342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DO#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93557" y="4991242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3557" y="4340412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93557" y="4016114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3557" y="3696427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82356" y="2476696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356" y="2800696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2356" y="3124696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356" y="1515865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2356" y="1836963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356" y="2152696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356" y="1186950"/>
            <a:ext cx="18000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3557" y="3041871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DO#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93557" y="2711771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193557" y="2060941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93557" y="1736643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93557" y="1416956"/>
            <a:ext cx="1008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5807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140</Words>
  <Application>Microsoft Office PowerPoint</Application>
  <PresentationFormat>Grand écran</PresentationFormat>
  <Paragraphs>95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65</cp:revision>
  <dcterms:created xsi:type="dcterms:W3CDTF">2016-06-06T07:35:21Z</dcterms:created>
  <dcterms:modified xsi:type="dcterms:W3CDTF">2016-06-21T14:43:18Z</dcterms:modified>
</cp:coreProperties>
</file>