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08" y="346580"/>
            <a:ext cx="1010078" cy="4040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10" y="341036"/>
            <a:ext cx="1076325" cy="4095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159" y="296120"/>
            <a:ext cx="1085850" cy="4476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431" y="296120"/>
            <a:ext cx="1085850" cy="43815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1199609" y="818851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4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/>
          <p:cNvCxnSpPr/>
          <p:nvPr/>
        </p:nvCxnSpPr>
        <p:spPr>
          <a:xfrm>
            <a:off x="1199609" y="818851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3" y="1214644"/>
            <a:ext cx="4648200" cy="40627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Taratata.mid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08" y="303220"/>
            <a:ext cx="1019175" cy="3619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383" y="303510"/>
            <a:ext cx="1019175" cy="3619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008" y="303510"/>
            <a:ext cx="1038225" cy="3714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683" y="303510"/>
            <a:ext cx="1019175" cy="361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683" y="5902551"/>
            <a:ext cx="924139" cy="3750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858" y="5897361"/>
            <a:ext cx="949716" cy="3853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279" y="5897361"/>
            <a:ext cx="1398604" cy="38020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927708" y="5897361"/>
            <a:ext cx="637069" cy="38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 1.3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09" y="5913227"/>
            <a:ext cx="325148" cy="32514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40" y="5923581"/>
            <a:ext cx="325148" cy="32514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8279" y="5466046"/>
            <a:ext cx="1398604" cy="28137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4548279" y="5414035"/>
            <a:ext cx="139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Speed factor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298684" y="5414035"/>
            <a:ext cx="7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Time :</a:t>
            </a:r>
            <a:endParaRPr lang="en-US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3932" y="5466047"/>
            <a:ext cx="1195200" cy="281369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062903" y="5427338"/>
            <a:ext cx="12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1:42 / 3:50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78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9</cp:revision>
  <dcterms:created xsi:type="dcterms:W3CDTF">2016-06-06T07:35:21Z</dcterms:created>
  <dcterms:modified xsi:type="dcterms:W3CDTF">2016-06-08T20:46:09Z</dcterms:modified>
</cp:coreProperties>
</file>