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6" r:id="rId3"/>
    <p:sldId id="260" r:id="rId4"/>
    <p:sldId id="265" r:id="rId5"/>
    <p:sldId id="269" r:id="rId6"/>
    <p:sldId id="262" r:id="rId7"/>
    <p:sldId id="264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EF8201"/>
    <a:srgbClr val="DA8508"/>
    <a:srgbClr val="DF9603"/>
    <a:srgbClr val="DFA003"/>
    <a:srgbClr val="FF7171"/>
    <a:srgbClr val="B08600"/>
    <a:srgbClr val="008000"/>
    <a:srgbClr val="00A1DA"/>
    <a:srgbClr val="08A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102" d="100"/>
          <a:sy n="102" d="100"/>
        </p:scale>
        <p:origin x="138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6F8A9-A3C3-454C-80DE-58F97EE8E331}" type="datetimeFigureOut">
              <a:rPr lang="fr-CH" smtClean="0"/>
              <a:t>06.07.2016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CCF68-25F5-4D66-A9C0-D873726C6D4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93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CCF68-25F5-4D66-A9C0-D873726C6D48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376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4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2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9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4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1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6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6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0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9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6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E0357-5E3B-455B-85D6-97D04540FA5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7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8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13.png"/><Relationship Id="rId4" Type="http://schemas.openxmlformats.org/officeDocument/2006/relationships/image" Target="../media/image19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10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22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10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23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3.png"/><Relationship Id="rId7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3.png"/><Relationship Id="rId7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9.png"/><Relationship Id="rId5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626244" y="2526011"/>
            <a:ext cx="2251933" cy="1188000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WOOPSA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662" y="2610803"/>
            <a:ext cx="612078" cy="62432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022469" y="2526011"/>
            <a:ext cx="2251933" cy="1188000"/>
          </a:xfrm>
          <a:prstGeom prst="rect">
            <a:avLst/>
          </a:prstGeom>
          <a:solidFill>
            <a:srgbClr val="DFA00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Concept HMI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626244" y="3766060"/>
            <a:ext cx="2251933" cy="1188000"/>
          </a:xfrm>
          <a:prstGeom prst="rect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Art &amp; technologie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022469" y="3766794"/>
            <a:ext cx="2251933" cy="118800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page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626244" y="4999541"/>
            <a:ext cx="2251933" cy="1188000"/>
          </a:xfrm>
          <a:prstGeom prst="rect">
            <a:avLst/>
          </a:prstGeom>
          <a:solidFill>
            <a:srgbClr val="EEB5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Smartphone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022469" y="4999541"/>
            <a:ext cx="2251933" cy="1188000"/>
          </a:xfrm>
          <a:prstGeom prst="rect">
            <a:avLst/>
          </a:prstGeom>
          <a:solidFill>
            <a:srgbClr val="008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Wifi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48956" y="5033881"/>
            <a:ext cx="650296" cy="650296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6096000" y="5086940"/>
            <a:ext cx="650296" cy="65029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456" y="3876508"/>
            <a:ext cx="650296" cy="65029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38" y="3814543"/>
            <a:ext cx="684000" cy="684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286" y="3986642"/>
            <a:ext cx="258826" cy="258826"/>
          </a:xfrm>
          <a:prstGeom prst="rect">
            <a:avLst/>
          </a:prstGeom>
        </p:spPr>
      </p:pic>
      <p:pic>
        <p:nvPicPr>
          <p:cNvPr id="1026" name="Picture 2" descr="https://www.objectis.ch/wp-content/themes/objectis/img/objectis_simply_develop_white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37"/>
          <a:stretch/>
        </p:blipFill>
        <p:spPr bwMode="auto">
          <a:xfrm>
            <a:off x="6096000" y="2583705"/>
            <a:ext cx="697209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cteur droit 27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9" b="16545"/>
          <a:stretch/>
        </p:blipFill>
        <p:spPr>
          <a:xfrm>
            <a:off x="3626242" y="886029"/>
            <a:ext cx="4648160" cy="1573544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3626243" y="6270388"/>
            <a:ext cx="4636208" cy="223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/>
              <a:t>Salomon Quentin</a:t>
            </a:r>
            <a:endParaRPr lang="fr-CH" dirty="0"/>
          </a:p>
        </p:txBody>
      </p:sp>
      <p:pic>
        <p:nvPicPr>
          <p:cNvPr id="40" name="Picture 2" descr="https://www.y-parc.ch/uploads/pics/20151121_image_event_po-heig-vd.png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281" y="1709530"/>
            <a:ext cx="1782388" cy="89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90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26245" y="889462"/>
            <a:ext cx="4648158" cy="1429789"/>
          </a:xfrm>
          <a:prstGeom prst="rect">
            <a:avLst/>
          </a:prstGeom>
          <a:solidFill>
            <a:srgbClr val="08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4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Virtuoso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626244" y="2430761"/>
            <a:ext cx="2251933" cy="1188000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WOOPSA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662" y="2515553"/>
            <a:ext cx="612078" cy="62432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022469" y="2430761"/>
            <a:ext cx="2251933" cy="1188000"/>
          </a:xfrm>
          <a:prstGeom prst="rect">
            <a:avLst/>
          </a:prstGeom>
          <a:solidFill>
            <a:srgbClr val="DFA00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Concept HMI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626244" y="3728694"/>
            <a:ext cx="2251933" cy="1188000"/>
          </a:xfrm>
          <a:prstGeom prst="rect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Art &amp; technologie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022469" y="3728694"/>
            <a:ext cx="2251933" cy="118800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page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662" y="990372"/>
            <a:ext cx="1109112" cy="1109112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3626244" y="4999541"/>
            <a:ext cx="2251933" cy="1188000"/>
          </a:xfrm>
          <a:prstGeom prst="rect">
            <a:avLst/>
          </a:prstGeom>
          <a:solidFill>
            <a:srgbClr val="EEB5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Smartphone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022469" y="4999541"/>
            <a:ext cx="2251933" cy="1188000"/>
          </a:xfrm>
          <a:prstGeom prst="rect">
            <a:avLst/>
          </a:prstGeom>
          <a:solidFill>
            <a:srgbClr val="008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Wifi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48956" y="5033881"/>
            <a:ext cx="650296" cy="650296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6096000" y="5086940"/>
            <a:ext cx="650296" cy="65029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456" y="3838408"/>
            <a:ext cx="650296" cy="65029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38" y="3776443"/>
            <a:ext cx="684000" cy="684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286" y="3948542"/>
            <a:ext cx="258826" cy="258826"/>
          </a:xfrm>
          <a:prstGeom prst="rect">
            <a:avLst/>
          </a:prstGeom>
        </p:spPr>
      </p:pic>
      <p:pic>
        <p:nvPicPr>
          <p:cNvPr id="1026" name="Picture 2" descr="https://www.objectis.ch/wp-content/themes/objectis/img/objectis_simply_develop_white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37"/>
          <a:stretch/>
        </p:blipFill>
        <p:spPr bwMode="auto">
          <a:xfrm>
            <a:off x="6096000" y="2488455"/>
            <a:ext cx="697209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cteur droit 27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26243" y="6270388"/>
            <a:ext cx="4636208" cy="223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/>
              <a:t>Salomon Quentin</a:t>
            </a:r>
            <a:endParaRPr lang="fr-CH" dirty="0"/>
          </a:p>
        </p:txBody>
      </p:sp>
      <p:pic>
        <p:nvPicPr>
          <p:cNvPr id="40" name="Picture 2" descr="https://www.y-parc.ch/uploads/pics/20151121_image_event_po-heig-vd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91" y="895438"/>
            <a:ext cx="1413960" cy="58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19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26246" y="873437"/>
            <a:ext cx="4648200" cy="2866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Four saisons, Vivaldi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626243" y="5400529"/>
            <a:ext cx="4648159" cy="460036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967" y="5476307"/>
            <a:ext cx="282861" cy="282861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1" y="5480134"/>
            <a:ext cx="278150" cy="278150"/>
          </a:xfrm>
          <a:prstGeom prst="rect">
            <a:avLst/>
          </a:prstGeom>
        </p:spPr>
      </p:pic>
      <p:cxnSp>
        <p:nvCxnSpPr>
          <p:cNvPr id="27" name="Connecteur droit 26"/>
          <p:cNvCxnSpPr/>
          <p:nvPr/>
        </p:nvCxnSpPr>
        <p:spPr>
          <a:xfrm flipV="1">
            <a:off x="3632320" y="5273223"/>
            <a:ext cx="4647600" cy="5686"/>
          </a:xfrm>
          <a:prstGeom prst="line">
            <a:avLst/>
          </a:prstGeom>
          <a:ln w="28575">
            <a:solidFill>
              <a:srgbClr val="5B9BD5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626243" y="5273223"/>
            <a:ext cx="15033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5129549" y="5208601"/>
            <a:ext cx="144794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467050" y="5937354"/>
            <a:ext cx="1530928" cy="58463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Speed : </a:t>
            </a:r>
            <a:r>
              <a:rPr lang="fr-CH" sz="20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1.5x</a:t>
            </a:r>
            <a:endParaRPr lang="en-US" sz="20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209" y="5469046"/>
            <a:ext cx="313709" cy="313709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3626243" y="1215879"/>
            <a:ext cx="4648200" cy="391486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30949" y="4585522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Mi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630949" y="4763559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630949" y="4937486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DO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630949" y="4053460"/>
            <a:ext cx="1498600" cy="1800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LA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630949" y="4231497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SOL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630949" y="4405346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FA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630949" y="3876431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30949" y="4896005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DO#</a:t>
            </a:r>
            <a:endParaRPr lang="en-US" sz="1200" dirty="0"/>
          </a:p>
        </p:txBody>
      </p:sp>
      <p:sp>
        <p:nvSpPr>
          <p:cNvPr id="84" name="Rectangle 83"/>
          <p:cNvSpPr/>
          <p:nvPr/>
        </p:nvSpPr>
        <p:spPr>
          <a:xfrm>
            <a:off x="3630949" y="4706507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RE #</a:t>
            </a:r>
            <a:endParaRPr lang="en-US" sz="1200" dirty="0"/>
          </a:p>
        </p:txBody>
      </p:sp>
      <p:sp>
        <p:nvSpPr>
          <p:cNvPr id="85" name="Rectangle 84"/>
          <p:cNvSpPr/>
          <p:nvPr/>
        </p:nvSpPr>
        <p:spPr>
          <a:xfrm>
            <a:off x="3630949" y="4358971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FA #</a:t>
            </a:r>
            <a:endParaRPr lang="en-US" sz="1200" dirty="0"/>
          </a:p>
        </p:txBody>
      </p:sp>
      <p:sp>
        <p:nvSpPr>
          <p:cNvPr id="87" name="Rectangle 86"/>
          <p:cNvSpPr/>
          <p:nvPr/>
        </p:nvSpPr>
        <p:spPr>
          <a:xfrm>
            <a:off x="3630949" y="4179557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SOL #</a:t>
            </a:r>
            <a:endParaRPr lang="en-US" sz="1200" dirty="0"/>
          </a:p>
        </p:txBody>
      </p:sp>
      <p:sp>
        <p:nvSpPr>
          <p:cNvPr id="88" name="Rectangle 87"/>
          <p:cNvSpPr/>
          <p:nvPr/>
        </p:nvSpPr>
        <p:spPr>
          <a:xfrm>
            <a:off x="3630949" y="3997322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LA #</a:t>
            </a:r>
            <a:endParaRPr lang="en-US" sz="1200" dirty="0"/>
          </a:p>
        </p:txBody>
      </p:sp>
      <p:sp>
        <p:nvSpPr>
          <p:cNvPr id="119" name="Rectangle 118"/>
          <p:cNvSpPr/>
          <p:nvPr/>
        </p:nvSpPr>
        <p:spPr>
          <a:xfrm>
            <a:off x="3630949" y="3339890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MI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630949" y="3517927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630949" y="3700243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DO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630949" y="2807828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LA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630949" y="2985865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SOL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630949" y="3159714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FA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630949" y="2630799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630949" y="3650373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DO #</a:t>
            </a:r>
            <a:endParaRPr lang="en-US" sz="1200" dirty="0"/>
          </a:p>
        </p:txBody>
      </p:sp>
      <p:sp>
        <p:nvSpPr>
          <p:cNvPr id="132" name="Rectangle 131"/>
          <p:cNvSpPr/>
          <p:nvPr/>
        </p:nvSpPr>
        <p:spPr>
          <a:xfrm>
            <a:off x="3630949" y="3460875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RE #</a:t>
            </a:r>
            <a:endParaRPr lang="en-US" sz="1200" dirty="0"/>
          </a:p>
        </p:txBody>
      </p:sp>
      <p:sp>
        <p:nvSpPr>
          <p:cNvPr id="133" name="Rectangle 132"/>
          <p:cNvSpPr/>
          <p:nvPr/>
        </p:nvSpPr>
        <p:spPr>
          <a:xfrm>
            <a:off x="3630949" y="3113339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FA #</a:t>
            </a:r>
            <a:endParaRPr lang="en-US" sz="1200" dirty="0"/>
          </a:p>
        </p:txBody>
      </p:sp>
      <p:sp>
        <p:nvSpPr>
          <p:cNvPr id="134" name="Rectangle 133"/>
          <p:cNvSpPr/>
          <p:nvPr/>
        </p:nvSpPr>
        <p:spPr>
          <a:xfrm>
            <a:off x="3630949" y="2942392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SOL #</a:t>
            </a:r>
            <a:endParaRPr lang="en-US" sz="1200" dirty="0"/>
          </a:p>
        </p:txBody>
      </p:sp>
      <p:sp>
        <p:nvSpPr>
          <p:cNvPr id="135" name="Rectangle 134"/>
          <p:cNvSpPr/>
          <p:nvPr/>
        </p:nvSpPr>
        <p:spPr>
          <a:xfrm>
            <a:off x="3630949" y="2760157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LA #</a:t>
            </a:r>
            <a:endParaRPr lang="en-US" sz="1200" dirty="0"/>
          </a:p>
        </p:txBody>
      </p:sp>
      <p:sp>
        <p:nvSpPr>
          <p:cNvPr id="136" name="Rectangle 135"/>
          <p:cNvSpPr/>
          <p:nvPr/>
        </p:nvSpPr>
        <p:spPr>
          <a:xfrm>
            <a:off x="3630949" y="2104878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MI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630949" y="2282915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630949" y="2456918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DO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630949" y="1572816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LA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630949" y="1750853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SOL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630949" y="1924702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FA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630949" y="1395787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630949" y="2407048"/>
            <a:ext cx="1008000" cy="1100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DO #</a:t>
            </a:r>
            <a:endParaRPr lang="en-US" sz="1200" dirty="0"/>
          </a:p>
        </p:txBody>
      </p:sp>
      <p:sp>
        <p:nvSpPr>
          <p:cNvPr id="144" name="Rectangle 143"/>
          <p:cNvSpPr/>
          <p:nvPr/>
        </p:nvSpPr>
        <p:spPr>
          <a:xfrm>
            <a:off x="3630949" y="2225863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RE #</a:t>
            </a:r>
            <a:endParaRPr lang="en-US" sz="1200" dirty="0"/>
          </a:p>
        </p:txBody>
      </p:sp>
      <p:sp>
        <p:nvSpPr>
          <p:cNvPr id="145" name="Rectangle 144"/>
          <p:cNvSpPr/>
          <p:nvPr/>
        </p:nvSpPr>
        <p:spPr>
          <a:xfrm>
            <a:off x="3630949" y="1878327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FA #</a:t>
            </a:r>
            <a:endParaRPr lang="en-US" sz="1200" dirty="0"/>
          </a:p>
        </p:txBody>
      </p:sp>
      <p:sp>
        <p:nvSpPr>
          <p:cNvPr id="146" name="Rectangle 145"/>
          <p:cNvSpPr/>
          <p:nvPr/>
        </p:nvSpPr>
        <p:spPr>
          <a:xfrm>
            <a:off x="3630949" y="1698913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SOL #</a:t>
            </a:r>
            <a:endParaRPr lang="en-US" sz="1200" dirty="0"/>
          </a:p>
        </p:txBody>
      </p:sp>
      <p:sp>
        <p:nvSpPr>
          <p:cNvPr id="147" name="Rectangle 146"/>
          <p:cNvSpPr/>
          <p:nvPr/>
        </p:nvSpPr>
        <p:spPr>
          <a:xfrm>
            <a:off x="3630949" y="1525145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LA #</a:t>
            </a:r>
            <a:endParaRPr lang="en-US" sz="1200" dirty="0"/>
          </a:p>
        </p:txBody>
      </p:sp>
      <p:sp>
        <p:nvSpPr>
          <p:cNvPr id="148" name="Rectangle 147"/>
          <p:cNvSpPr/>
          <p:nvPr/>
        </p:nvSpPr>
        <p:spPr>
          <a:xfrm>
            <a:off x="3630949" y="1220529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Aft>
                <a:spcPts val="600"/>
              </a:spcAft>
            </a:pPr>
            <a:r>
              <a:rPr lang="fr-CH" sz="1200" dirty="0">
                <a:solidFill>
                  <a:schemeClr val="tx1"/>
                </a:solidFill>
              </a:rPr>
              <a:t>   DO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 flipH="1" flipV="1">
            <a:off x="5121083" y="3882727"/>
            <a:ext cx="3144852" cy="11917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/>
          <p:cNvCxnSpPr/>
          <p:nvPr/>
        </p:nvCxnSpPr>
        <p:spPr>
          <a:xfrm flipH="1" flipV="1">
            <a:off x="5129549" y="2641586"/>
            <a:ext cx="3144853" cy="635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H="1" flipV="1">
            <a:off x="5121083" y="5089616"/>
            <a:ext cx="3144852" cy="11917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 flipH="1" flipV="1">
            <a:off x="5129549" y="1404936"/>
            <a:ext cx="3144853" cy="635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6997039" y="5936343"/>
            <a:ext cx="646939" cy="5856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4" name="Image 1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157960" y="6084550"/>
            <a:ext cx="320623" cy="31975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357266" y="158675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640179" y="1499543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037188" y="159767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58961" y="1603341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393196" y="1596117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784711" y="1401138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7114288" y="2376529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483906" y="437404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164391" y="3625114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803287" y="4274541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7041555" y="406002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376076" y="442675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479936" y="3888685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7396997" y="2861834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547455" y="3198048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6897555" y="310805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233493" y="3477413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7788961" y="3221629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7613077" y="4287799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7946974" y="4591970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8025944" y="137500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8025944" y="2500579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droit 6"/>
          <p:cNvCxnSpPr/>
          <p:nvPr/>
        </p:nvCxnSpPr>
        <p:spPr>
          <a:xfrm>
            <a:off x="7140633" y="1210307"/>
            <a:ext cx="0" cy="391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640294" y="5934800"/>
            <a:ext cx="614800" cy="590252"/>
          </a:xfrm>
          <a:prstGeom prst="rect">
            <a:avLst/>
          </a:prstGeom>
          <a:solidFill>
            <a:srgbClr val="08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224" y="6059732"/>
            <a:ext cx="320623" cy="3206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67050" y="5934799"/>
            <a:ext cx="2788044" cy="5871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7" name="Rectangle 116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8" name="Image 1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123" name="Rectangle 122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6" name="Image 1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127" name="Imag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151" name="Image 1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153" name="Rectangle 152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6" name="Image 15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157" name="Image 15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7" y="5481345"/>
            <a:ext cx="273967" cy="27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1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26243" y="881584"/>
            <a:ext cx="4644280" cy="2711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En cours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6245" y="1244201"/>
            <a:ext cx="4648200" cy="419169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626243" y="1241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4 saison, Vivaldi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26243" y="1604768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5ème symphonie, Beethoven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1302963"/>
            <a:ext cx="242436" cy="242436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1671219"/>
            <a:ext cx="242436" cy="242436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3990976" y="1273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/>
          <p:cNvSpPr/>
          <p:nvPr/>
        </p:nvSpPr>
        <p:spPr>
          <a:xfrm>
            <a:off x="3994763" y="1638718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3990088" y="1243187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990826" y="1598865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626243" y="1964732"/>
            <a:ext cx="4648160" cy="3648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6243" y="2325421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…</a:t>
            </a:r>
            <a:endParaRPr lang="en-US" dirty="0"/>
          </a:p>
        </p:txBody>
      </p:sp>
      <p:pic>
        <p:nvPicPr>
          <p:cNvPr id="74" name="Image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2025963"/>
            <a:ext cx="242436" cy="242436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2391872"/>
            <a:ext cx="242436" cy="242436"/>
          </a:xfrm>
          <a:prstGeom prst="rect">
            <a:avLst/>
          </a:prstGeom>
        </p:spPr>
      </p:pic>
      <p:sp>
        <p:nvSpPr>
          <p:cNvPr id="76" name="Ellipse 75"/>
          <p:cNvSpPr/>
          <p:nvPr/>
        </p:nvSpPr>
        <p:spPr>
          <a:xfrm>
            <a:off x="3999443" y="1996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lipse 76"/>
          <p:cNvSpPr/>
          <p:nvPr/>
        </p:nvSpPr>
        <p:spPr>
          <a:xfrm>
            <a:off x="4003230" y="2359371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ZoneTexte 77"/>
          <p:cNvSpPr txBox="1"/>
          <p:nvPr/>
        </p:nvSpPr>
        <p:spPr>
          <a:xfrm>
            <a:off x="3990088" y="1957720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990980" y="2319518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3632320" y="5703029"/>
            <a:ext cx="4647600" cy="5686"/>
          </a:xfrm>
          <a:prstGeom prst="line">
            <a:avLst/>
          </a:prstGeom>
          <a:ln w="28575">
            <a:solidFill>
              <a:srgbClr val="5B9BD5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626243" y="5703029"/>
            <a:ext cx="15033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5129549" y="5638407"/>
            <a:ext cx="144794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26243" y="5984923"/>
            <a:ext cx="4648159" cy="460036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325" y="1275925"/>
            <a:ext cx="282861" cy="282861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967" y="6067981"/>
            <a:ext cx="282861" cy="282861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1" y="6071808"/>
            <a:ext cx="278150" cy="278150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209" y="6060720"/>
            <a:ext cx="313709" cy="313709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7" y="6073019"/>
            <a:ext cx="273967" cy="27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1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26243" y="881584"/>
            <a:ext cx="4644280" cy="2711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En cours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6245" y="1244201"/>
            <a:ext cx="4648200" cy="324901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626243" y="1241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4 saison, Vivaldi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26243" y="1604768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5ème symphonie, Beethoven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1302963"/>
            <a:ext cx="242436" cy="242436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1671219"/>
            <a:ext cx="242436" cy="242436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3990976" y="1273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/>
          <p:cNvSpPr/>
          <p:nvPr/>
        </p:nvSpPr>
        <p:spPr>
          <a:xfrm>
            <a:off x="3994763" y="1638718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3990088" y="1243187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990826" y="1598865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626243" y="1964732"/>
            <a:ext cx="4648160" cy="3648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6243" y="2325421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…</a:t>
            </a:r>
            <a:endParaRPr lang="en-US" dirty="0"/>
          </a:p>
        </p:txBody>
      </p:sp>
      <p:pic>
        <p:nvPicPr>
          <p:cNvPr id="74" name="Image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2025963"/>
            <a:ext cx="242436" cy="242436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2391872"/>
            <a:ext cx="242436" cy="242436"/>
          </a:xfrm>
          <a:prstGeom prst="rect">
            <a:avLst/>
          </a:prstGeom>
        </p:spPr>
      </p:pic>
      <p:sp>
        <p:nvSpPr>
          <p:cNvPr id="76" name="Ellipse 75"/>
          <p:cNvSpPr/>
          <p:nvPr/>
        </p:nvSpPr>
        <p:spPr>
          <a:xfrm>
            <a:off x="3999443" y="1996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lipse 76"/>
          <p:cNvSpPr/>
          <p:nvPr/>
        </p:nvSpPr>
        <p:spPr>
          <a:xfrm>
            <a:off x="4003230" y="2359371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ZoneTexte 77"/>
          <p:cNvSpPr txBox="1"/>
          <p:nvPr/>
        </p:nvSpPr>
        <p:spPr>
          <a:xfrm>
            <a:off x="3990088" y="1957720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990980" y="2319518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3632320" y="4760356"/>
            <a:ext cx="4647600" cy="5686"/>
          </a:xfrm>
          <a:prstGeom prst="line">
            <a:avLst/>
          </a:prstGeom>
          <a:ln w="28575">
            <a:solidFill>
              <a:srgbClr val="5B9BD5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626243" y="4760356"/>
            <a:ext cx="15033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5129549" y="4695734"/>
            <a:ext cx="144794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26243" y="5042250"/>
            <a:ext cx="4648159" cy="460036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325" y="1275925"/>
            <a:ext cx="282861" cy="282861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967" y="5125308"/>
            <a:ext cx="282861" cy="282861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064" y="5129135"/>
            <a:ext cx="278150" cy="278150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647" y="5118047"/>
            <a:ext cx="313709" cy="313709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7" y="5130346"/>
            <a:ext cx="273967" cy="273967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3627811" y="2682742"/>
            <a:ext cx="4648160" cy="3648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627811" y="3043431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…</a:t>
            </a:r>
            <a:endParaRPr lang="en-US" dirty="0"/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298" y="2743973"/>
            <a:ext cx="242436" cy="242436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267" y="3109882"/>
            <a:ext cx="242436" cy="242436"/>
          </a:xfrm>
          <a:prstGeom prst="rect">
            <a:avLst/>
          </a:prstGeom>
        </p:spPr>
      </p:pic>
      <p:sp>
        <p:nvSpPr>
          <p:cNvPr id="59" name="Ellipse 58"/>
          <p:cNvSpPr/>
          <p:nvPr/>
        </p:nvSpPr>
        <p:spPr>
          <a:xfrm>
            <a:off x="4001011" y="271436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Ellipse 63"/>
          <p:cNvSpPr/>
          <p:nvPr/>
        </p:nvSpPr>
        <p:spPr>
          <a:xfrm>
            <a:off x="4004798" y="3077381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ZoneTexte 64"/>
          <p:cNvSpPr txBox="1"/>
          <p:nvPr/>
        </p:nvSpPr>
        <p:spPr>
          <a:xfrm>
            <a:off x="4001083" y="2675730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3992548" y="3037528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812941" y="5618092"/>
            <a:ext cx="1457581" cy="822960"/>
          </a:xfrm>
          <a:prstGeom prst="rect">
            <a:avLst/>
          </a:prstGeom>
          <a:solidFill>
            <a:srgbClr val="00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625505" y="5618092"/>
            <a:ext cx="1457581" cy="822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Clear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219223" y="5624403"/>
            <a:ext cx="1457581" cy="822960"/>
          </a:xfrm>
          <a:prstGeom prst="rect">
            <a:avLst/>
          </a:prstGeom>
          <a:solidFill>
            <a:srgbClr val="EF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615" y="5705098"/>
            <a:ext cx="360000" cy="360000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258" y="5705977"/>
            <a:ext cx="356577" cy="356577"/>
          </a:xfrm>
          <a:prstGeom prst="rect">
            <a:avLst/>
          </a:prstGeom>
        </p:spPr>
      </p:pic>
      <p:pic>
        <p:nvPicPr>
          <p:cNvPr id="80" name="Image 7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571" y="5712586"/>
            <a:ext cx="360000" cy="360000"/>
          </a:xfrm>
          <a:prstGeom prst="rect">
            <a:avLst/>
          </a:prstGeom>
        </p:spPr>
      </p:pic>
      <p:pic>
        <p:nvPicPr>
          <p:cNvPr id="86" name="Image 8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23" y="5761457"/>
            <a:ext cx="248072" cy="248072"/>
          </a:xfrm>
          <a:prstGeom prst="rect">
            <a:avLst/>
          </a:prstGeom>
        </p:spPr>
      </p:pic>
      <p:pic>
        <p:nvPicPr>
          <p:cNvPr id="87" name="Image 8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590" y="5760477"/>
            <a:ext cx="248072" cy="248072"/>
          </a:xfrm>
          <a:prstGeom prst="rect">
            <a:avLst/>
          </a:prstGeom>
        </p:spPr>
      </p:pic>
      <p:pic>
        <p:nvPicPr>
          <p:cNvPr id="88" name="Image 8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0" y="5755074"/>
            <a:ext cx="248072" cy="2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6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26245" y="873437"/>
            <a:ext cx="4644277" cy="2866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Playlists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6245" y="1244201"/>
            <a:ext cx="4648200" cy="428376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219592" y="5614243"/>
            <a:ext cx="1457581" cy="822960"/>
          </a:xfrm>
          <a:prstGeom prst="rect">
            <a:avLst/>
          </a:prstGeom>
          <a:solidFill>
            <a:srgbClr val="00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26243" y="5614243"/>
            <a:ext cx="1457581" cy="822960"/>
          </a:xfrm>
          <a:prstGeom prst="rect">
            <a:avLst/>
          </a:prstGeom>
          <a:solidFill>
            <a:srgbClr val="EF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12942" y="5615852"/>
            <a:ext cx="1457581" cy="8229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Edit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266" y="5701249"/>
            <a:ext cx="360000" cy="36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20" y="5707981"/>
            <a:ext cx="360000" cy="360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626243" y="1241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Classique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26243" y="1604768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Rock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3990976" y="1273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/>
          <p:cNvSpPr/>
          <p:nvPr/>
        </p:nvSpPr>
        <p:spPr>
          <a:xfrm>
            <a:off x="3994763" y="1638718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3990088" y="1234874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990826" y="1598865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626243" y="1964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Jazz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6243" y="2325421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Pop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6" name="Ellipse 75"/>
          <p:cNvSpPr/>
          <p:nvPr/>
        </p:nvSpPr>
        <p:spPr>
          <a:xfrm>
            <a:off x="3999443" y="1996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lipse 76"/>
          <p:cNvSpPr/>
          <p:nvPr/>
        </p:nvSpPr>
        <p:spPr>
          <a:xfrm>
            <a:off x="4003230" y="2359371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ZoneTexte 77"/>
          <p:cNvSpPr txBox="1"/>
          <p:nvPr/>
        </p:nvSpPr>
        <p:spPr>
          <a:xfrm>
            <a:off x="3990088" y="1957720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990980" y="2319518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9" name="Imag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63" y="1292051"/>
            <a:ext cx="248072" cy="248072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675" y="1654196"/>
            <a:ext cx="248072" cy="24807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675" y="2017876"/>
            <a:ext cx="248072" cy="248072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63" y="2375992"/>
            <a:ext cx="248072" cy="248072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23" y="5761457"/>
            <a:ext cx="248072" cy="248072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590" y="5760477"/>
            <a:ext cx="248072" cy="248072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0" y="5755074"/>
            <a:ext cx="248072" cy="24807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5822" y="5707982"/>
            <a:ext cx="353268" cy="353268"/>
          </a:xfrm>
          <a:prstGeom prst="rect">
            <a:avLst/>
          </a:prstGeom>
        </p:spPr>
      </p:pic>
      <p:cxnSp>
        <p:nvCxnSpPr>
          <p:cNvPr id="41" name="Connecteur droit 4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0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193177" y="879380"/>
            <a:ext cx="4077346" cy="4849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Classique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12941" y="5618092"/>
            <a:ext cx="1457581" cy="822960"/>
          </a:xfrm>
          <a:prstGeom prst="rect">
            <a:avLst/>
          </a:prstGeom>
          <a:solidFill>
            <a:srgbClr val="00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25505" y="5618092"/>
            <a:ext cx="1457581" cy="822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Clear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19223" y="5624403"/>
            <a:ext cx="1457581" cy="822960"/>
          </a:xfrm>
          <a:prstGeom prst="rect">
            <a:avLst/>
          </a:prstGeom>
          <a:solidFill>
            <a:srgbClr val="EF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615" y="5705098"/>
            <a:ext cx="360000" cy="36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258" y="5705977"/>
            <a:ext cx="356577" cy="356577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571" y="5712586"/>
            <a:ext cx="360000" cy="360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621520" y="881583"/>
            <a:ext cx="516194" cy="473395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èche droite 24"/>
          <p:cNvSpPr/>
          <p:nvPr/>
        </p:nvSpPr>
        <p:spPr>
          <a:xfrm flipH="1" flipV="1">
            <a:off x="3676982" y="928466"/>
            <a:ext cx="355797" cy="38502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82" name="Image 8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4" name="Image 8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85" name="Image 8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3622322" y="1449109"/>
            <a:ext cx="4648200" cy="405736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622320" y="1446640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Partition 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622320" y="1809676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Partition 2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Ellipse 88"/>
          <p:cNvSpPr/>
          <p:nvPr/>
        </p:nvSpPr>
        <p:spPr>
          <a:xfrm>
            <a:off x="3987053" y="1478264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Ellipse 89"/>
          <p:cNvSpPr/>
          <p:nvPr/>
        </p:nvSpPr>
        <p:spPr>
          <a:xfrm>
            <a:off x="3990840" y="184362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ZoneTexte 90"/>
          <p:cNvSpPr txBox="1"/>
          <p:nvPr/>
        </p:nvSpPr>
        <p:spPr>
          <a:xfrm>
            <a:off x="3986165" y="1439782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3986903" y="1803773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622320" y="2169640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...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622320" y="2530329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Ellipse 94"/>
          <p:cNvSpPr/>
          <p:nvPr/>
        </p:nvSpPr>
        <p:spPr>
          <a:xfrm>
            <a:off x="3995520" y="2201264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Ellipse 95"/>
          <p:cNvSpPr/>
          <p:nvPr/>
        </p:nvSpPr>
        <p:spPr>
          <a:xfrm>
            <a:off x="3999307" y="2564279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ZoneTexte 96"/>
          <p:cNvSpPr txBox="1"/>
          <p:nvPr/>
        </p:nvSpPr>
        <p:spPr>
          <a:xfrm>
            <a:off x="3986165" y="2162628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3987057" y="2524426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9" name="Image 9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40" y="1496959"/>
            <a:ext cx="248072" cy="248072"/>
          </a:xfrm>
          <a:prstGeom prst="rect">
            <a:avLst/>
          </a:prstGeom>
        </p:spPr>
      </p:pic>
      <p:pic>
        <p:nvPicPr>
          <p:cNvPr id="100" name="Image 9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752" y="1859104"/>
            <a:ext cx="248072" cy="248072"/>
          </a:xfrm>
          <a:prstGeom prst="rect">
            <a:avLst/>
          </a:prstGeom>
        </p:spPr>
      </p:pic>
      <p:pic>
        <p:nvPicPr>
          <p:cNvPr id="101" name="Image 10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752" y="2222784"/>
            <a:ext cx="248072" cy="248072"/>
          </a:xfrm>
          <a:prstGeom prst="rect">
            <a:avLst/>
          </a:prstGeom>
        </p:spPr>
      </p:pic>
      <p:pic>
        <p:nvPicPr>
          <p:cNvPr id="102" name="Imag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40" y="2580900"/>
            <a:ext cx="248072" cy="24807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437" y="5713033"/>
            <a:ext cx="325148" cy="32514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311" y="5713033"/>
            <a:ext cx="325148" cy="325148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158" y="5715899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36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49795" y="881583"/>
            <a:ext cx="4320728" cy="2866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Classique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6245" y="1244201"/>
            <a:ext cx="4648200" cy="338074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626245" y="5617029"/>
            <a:ext cx="1457581" cy="822960"/>
          </a:xfrm>
          <a:prstGeom prst="rect">
            <a:avLst/>
          </a:prstGeom>
          <a:solidFill>
            <a:srgbClr val="00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19593" y="5615852"/>
            <a:ext cx="1457581" cy="822960"/>
          </a:xfrm>
          <a:prstGeom prst="rect">
            <a:avLst/>
          </a:prstGeom>
          <a:solidFill>
            <a:srgbClr val="EF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12942" y="5615852"/>
            <a:ext cx="1457581" cy="822960"/>
          </a:xfrm>
          <a:prstGeom prst="rect">
            <a:avLst/>
          </a:prstGeom>
          <a:solidFill>
            <a:srgbClr val="D50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 all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19" y="5704035"/>
            <a:ext cx="360000" cy="36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570" y="5709590"/>
            <a:ext cx="360000" cy="3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290" y="5704035"/>
            <a:ext cx="360000" cy="360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626245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4357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22469" y="246811"/>
            <a:ext cx="1053821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20582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35" y="287506"/>
            <a:ext cx="388190" cy="38819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416" y="306758"/>
            <a:ext cx="391925" cy="39192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049" y="293696"/>
            <a:ext cx="391925" cy="391925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675" y="294723"/>
            <a:ext cx="390899" cy="390899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626243" y="1241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4 saison, Vivaldi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26243" y="1604768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5ème symphonie, Beethoven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1302963"/>
            <a:ext cx="242436" cy="242436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1671219"/>
            <a:ext cx="242436" cy="242436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3990976" y="1273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/>
          <p:cNvSpPr/>
          <p:nvPr/>
        </p:nvSpPr>
        <p:spPr>
          <a:xfrm>
            <a:off x="3994763" y="1638718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3990088" y="1243187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990826" y="1598865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626243" y="1964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6243" y="2325421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…</a:t>
            </a:r>
            <a:endParaRPr lang="en-US" dirty="0"/>
          </a:p>
        </p:txBody>
      </p:sp>
      <p:pic>
        <p:nvPicPr>
          <p:cNvPr id="74" name="Image 7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2025963"/>
            <a:ext cx="242436" cy="242436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2391872"/>
            <a:ext cx="242436" cy="242436"/>
          </a:xfrm>
          <a:prstGeom prst="rect">
            <a:avLst/>
          </a:prstGeom>
        </p:spPr>
      </p:pic>
      <p:sp>
        <p:nvSpPr>
          <p:cNvPr id="76" name="Ellipse 75"/>
          <p:cNvSpPr/>
          <p:nvPr/>
        </p:nvSpPr>
        <p:spPr>
          <a:xfrm>
            <a:off x="3999443" y="1996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lipse 76"/>
          <p:cNvSpPr/>
          <p:nvPr/>
        </p:nvSpPr>
        <p:spPr>
          <a:xfrm>
            <a:off x="4003230" y="2359371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ZoneTexte 77"/>
          <p:cNvSpPr txBox="1"/>
          <p:nvPr/>
        </p:nvSpPr>
        <p:spPr>
          <a:xfrm>
            <a:off x="3990088" y="1957720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990980" y="2319518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3632320" y="4854887"/>
            <a:ext cx="4647600" cy="5686"/>
          </a:xfrm>
          <a:prstGeom prst="line">
            <a:avLst/>
          </a:prstGeom>
          <a:ln w="28575">
            <a:solidFill>
              <a:srgbClr val="5B9BD5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626243" y="4854887"/>
            <a:ext cx="15033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5129549" y="4790265"/>
            <a:ext cx="144794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26243" y="5044017"/>
            <a:ext cx="4648159" cy="460036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829" y="5118911"/>
            <a:ext cx="282861" cy="282861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1" y="5123622"/>
            <a:ext cx="278150" cy="278150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03057" y="5118911"/>
            <a:ext cx="282861" cy="28286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601" y="5123622"/>
            <a:ext cx="313709" cy="31370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621519" y="881583"/>
            <a:ext cx="284400" cy="28662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èche droite 24"/>
          <p:cNvSpPr/>
          <p:nvPr/>
        </p:nvSpPr>
        <p:spPr>
          <a:xfrm flipH="1" flipV="1">
            <a:off x="3655604" y="907553"/>
            <a:ext cx="191193" cy="23759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325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4398</TotalTime>
  <Words>172</Words>
  <Application>Microsoft Office PowerPoint</Application>
  <PresentationFormat>Grand écran</PresentationFormat>
  <Paragraphs>116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Salomon</dc:creator>
  <cp:lastModifiedBy>Quentin Salomon</cp:lastModifiedBy>
  <cp:revision>95</cp:revision>
  <dcterms:created xsi:type="dcterms:W3CDTF">2016-06-06T07:35:21Z</dcterms:created>
  <dcterms:modified xsi:type="dcterms:W3CDTF">2016-07-06T13:49:10Z</dcterms:modified>
</cp:coreProperties>
</file>