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6" r:id="rId5"/>
    <p:sldId id="259" r:id="rId6"/>
    <p:sldId id="258" r:id="rId7"/>
    <p:sldId id="260" r:id="rId8"/>
    <p:sldId id="262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FFC000"/>
    <a:srgbClr val="A0CC00"/>
    <a:srgbClr val="20B620"/>
    <a:srgbClr val="EA4726"/>
    <a:srgbClr val="40BFCC"/>
    <a:srgbClr val="5492A6"/>
    <a:srgbClr val="1CA01C"/>
    <a:srgbClr val="E09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C19E5-BFBB-4E1D-93B3-8FDAC835B1E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837A-E8ED-48A9-94F6-45C8952343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But : Le</a:t>
            </a:r>
            <a:r>
              <a:rPr lang="fr-CH" baseline="0" dirty="0" smtClean="0"/>
              <a:t> robot xylophone virtuose.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837A-E8ED-48A9-94F6-45C895234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837A-E8ED-48A9-94F6-45C895234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354" y="303150"/>
            <a:ext cx="10867292" cy="1745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dirty="0" err="1" smtClean="0"/>
              <a:t>Virtuoso</a:t>
            </a:r>
            <a:endParaRPr lang="en-US" sz="6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5" y="2423899"/>
            <a:ext cx="6891981" cy="3880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353" y="2423899"/>
            <a:ext cx="3540369" cy="1409547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Un virtuose automatisé</a:t>
            </a:r>
            <a:endParaRPr lang="en-US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89709" y="5957455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Quentin Salomon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Démonstration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411887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88" y="196073"/>
            <a:ext cx="1037325" cy="10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déroulement </a:t>
            </a:r>
            <a:r>
              <a:rPr lang="fr-CH" dirty="0" err="1" smtClean="0"/>
              <a:t>passionant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 : mariage d’art et de technologie</a:t>
            </a:r>
          </a:p>
          <a:p>
            <a:r>
              <a:rPr lang="fr-CH" dirty="0" smtClean="0"/>
              <a:t>Analyse d’un problème technique compliqué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429471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Un xylophone atypique </a:t>
            </a:r>
            <a:endParaRPr lang="en-US" sz="4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107" y="160180"/>
            <a:ext cx="1109112" cy="11091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4297" y="1761976"/>
            <a:ext cx="3600233" cy="1535139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Actuateurs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2319" y="1744580"/>
            <a:ext cx="3600233" cy="15699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Electronique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80342" y="1796765"/>
            <a:ext cx="3600233" cy="1535140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Lumière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7" y="1906547"/>
            <a:ext cx="810057" cy="8100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95" y="1906362"/>
            <a:ext cx="808415" cy="808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30" y="1906362"/>
            <a:ext cx="812828" cy="8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429471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Un xylophone atypique </a:t>
            </a:r>
            <a:endParaRPr lang="en-US" sz="4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107" y="160180"/>
            <a:ext cx="1109112" cy="11091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0661" y="1744580"/>
            <a:ext cx="3600233" cy="4904832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2319" y="1744580"/>
            <a:ext cx="3600233" cy="49048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7096" y="1747056"/>
            <a:ext cx="3600233" cy="490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8" y="2362287"/>
            <a:ext cx="810057" cy="8100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04" y="2362287"/>
            <a:ext cx="808415" cy="808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6" y="2362287"/>
            <a:ext cx="812828" cy="812828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1370777" y="2060818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9327212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5376000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68981" y="3759517"/>
            <a:ext cx="304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Actuateurs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854545" y="3759517"/>
            <a:ext cx="248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Electronique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501141" y="3747300"/>
            <a:ext cx="308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Lumière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riangle isocèle 21"/>
          <p:cNvSpPr/>
          <p:nvPr/>
        </p:nvSpPr>
        <p:spPr>
          <a:xfrm flipV="1">
            <a:off x="5996235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isocèle 22"/>
          <p:cNvSpPr/>
          <p:nvPr/>
        </p:nvSpPr>
        <p:spPr>
          <a:xfrm flipV="1">
            <a:off x="994107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isocèle 23"/>
          <p:cNvSpPr/>
          <p:nvPr/>
        </p:nvSpPr>
        <p:spPr>
          <a:xfrm flipV="1">
            <a:off x="1984576" y="3497620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" y="1382394"/>
            <a:ext cx="12192062" cy="5475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82393"/>
            <a:ext cx="12192000" cy="5475607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2" y="1"/>
            <a:ext cx="12192062" cy="13823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Des objectifs ambitieux</a:t>
            </a:r>
            <a:endParaRPr lang="en-US" sz="4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70" y="2347189"/>
            <a:ext cx="810057" cy="8100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30" y="2380440"/>
            <a:ext cx="810057" cy="810057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253305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9478349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365827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451510" y="3759517"/>
            <a:ext cx="3043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très large choix de partition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75330" y="3759518"/>
            <a:ext cx="248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rapidité époustouflante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654571" y="3759517"/>
            <a:ext cx="308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qualité </a:t>
            </a:r>
            <a:r>
              <a:rPr lang="fr-CH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sonore incroyable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riangle isocèle 18"/>
          <p:cNvSpPr/>
          <p:nvPr/>
        </p:nvSpPr>
        <p:spPr>
          <a:xfrm flipV="1">
            <a:off x="5770388" y="1113002"/>
            <a:ext cx="651162" cy="575514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isocèle 22"/>
          <p:cNvSpPr/>
          <p:nvPr/>
        </p:nvSpPr>
        <p:spPr>
          <a:xfrm flipV="1">
            <a:off x="598489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isocèle 23"/>
          <p:cNvSpPr/>
          <p:nvPr/>
        </p:nvSpPr>
        <p:spPr>
          <a:xfrm flipV="1">
            <a:off x="1010574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isocèle 24"/>
          <p:cNvSpPr/>
          <p:nvPr/>
        </p:nvSpPr>
        <p:spPr>
          <a:xfrm flipV="1">
            <a:off x="186404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17" y="2381409"/>
            <a:ext cx="810057" cy="81005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06" y="194415"/>
            <a:ext cx="1052493" cy="10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" y="1382394"/>
            <a:ext cx="12192062" cy="54756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8257" y="1761976"/>
            <a:ext cx="3600000" cy="2119312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choix de partition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375" y="1761975"/>
            <a:ext cx="3600000" cy="2119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Rapidité époustouflante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20493" y="1761975"/>
            <a:ext cx="3600000" cy="2119313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Qualité de sonore incroyable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02" y="1906548"/>
            <a:ext cx="810057" cy="81005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79" y="1906547"/>
            <a:ext cx="810057" cy="81005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9" y="1906546"/>
            <a:ext cx="810057" cy="81005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 objectifs ambitieux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06" y="194415"/>
            <a:ext cx="1052493" cy="10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29471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3239827" y="5563211"/>
            <a:ext cx="1207587" cy="1210267"/>
          </a:xfrm>
          <a:prstGeom prst="ellipse">
            <a:avLst/>
          </a:prstGeom>
          <a:solidFill>
            <a:srgbClr val="A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525820" y="2567796"/>
            <a:ext cx="1368000" cy="13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5" y="2753263"/>
            <a:ext cx="987623" cy="98762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198448" y="2567795"/>
            <a:ext cx="1368000" cy="136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19" y="2757425"/>
            <a:ext cx="979057" cy="983461"/>
          </a:xfrm>
          <a:prstGeom prst="rect">
            <a:avLst/>
          </a:prstGeom>
        </p:spPr>
      </p:pic>
      <p:cxnSp>
        <p:nvCxnSpPr>
          <p:cNvPr id="7" name="Connecteur droit 6"/>
          <p:cNvCxnSpPr>
            <a:stCxn id="2" idx="6"/>
            <a:endCxn id="36" idx="2"/>
          </p:cNvCxnSpPr>
          <p:nvPr/>
        </p:nvCxnSpPr>
        <p:spPr>
          <a:xfrm flipV="1">
            <a:off x="1893820" y="3251795"/>
            <a:ext cx="2037592" cy="1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7198448" y="5004934"/>
            <a:ext cx="1368000" cy="1368000"/>
          </a:xfrm>
          <a:prstGeom prst="ellipse">
            <a:avLst/>
          </a:prstGeom>
          <a:solidFill>
            <a:srgbClr val="20B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39" y="5108602"/>
            <a:ext cx="1131418" cy="1131418"/>
          </a:xfrm>
          <a:prstGeom prst="rect">
            <a:avLst/>
          </a:prstGeom>
        </p:spPr>
      </p:pic>
      <p:cxnSp>
        <p:nvCxnSpPr>
          <p:cNvPr id="12" name="Connecteur droit 11"/>
          <p:cNvCxnSpPr>
            <a:endCxn id="14" idx="2"/>
          </p:cNvCxnSpPr>
          <p:nvPr/>
        </p:nvCxnSpPr>
        <p:spPr>
          <a:xfrm flipV="1">
            <a:off x="6331527" y="2546792"/>
            <a:ext cx="1" cy="700282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18" idx="1"/>
          </p:cNvCxnSpPr>
          <p:nvPr/>
        </p:nvCxnSpPr>
        <p:spPr>
          <a:xfrm>
            <a:off x="7882448" y="4433813"/>
            <a:ext cx="1280343" cy="6768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7128" y="1608733"/>
            <a:ext cx="1488799" cy="93805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0513" y="1614697"/>
            <a:ext cx="1586606" cy="93659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I2C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64" y="1677364"/>
            <a:ext cx="648154" cy="64815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162791" y="3906393"/>
            <a:ext cx="2093228" cy="106837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12" y="1681906"/>
            <a:ext cx="657379" cy="65737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208" y="4007810"/>
            <a:ext cx="612078" cy="624320"/>
          </a:xfrm>
          <a:prstGeom prst="rect">
            <a:avLst/>
          </a:prstGeom>
        </p:spPr>
      </p:pic>
      <p:cxnSp>
        <p:nvCxnSpPr>
          <p:cNvPr id="27" name="Connecteur droit 26"/>
          <p:cNvCxnSpPr>
            <a:stCxn id="5" idx="4"/>
            <a:endCxn id="9" idx="0"/>
          </p:cNvCxnSpPr>
          <p:nvPr/>
        </p:nvCxnSpPr>
        <p:spPr>
          <a:xfrm>
            <a:off x="7882448" y="3935795"/>
            <a:ext cx="0" cy="1069139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931412" y="2567795"/>
            <a:ext cx="1383428" cy="13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>
            <a:stCxn id="5" idx="2"/>
            <a:endCxn id="36" idx="6"/>
          </p:cNvCxnSpPr>
          <p:nvPr/>
        </p:nvCxnSpPr>
        <p:spPr>
          <a:xfrm flipH="1">
            <a:off x="5314840" y="3251795"/>
            <a:ext cx="1883608" cy="0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84" y="2753263"/>
            <a:ext cx="987624" cy="987624"/>
          </a:xfrm>
          <a:prstGeom prst="rect">
            <a:avLst/>
          </a:prstGeom>
        </p:spPr>
      </p:pic>
      <p:cxnSp>
        <p:nvCxnSpPr>
          <p:cNvPr id="63" name="Connecteur droit 62"/>
          <p:cNvCxnSpPr>
            <a:endCxn id="15" idx="2"/>
          </p:cNvCxnSpPr>
          <p:nvPr/>
        </p:nvCxnSpPr>
        <p:spPr>
          <a:xfrm flipV="1">
            <a:off x="3003816" y="2551294"/>
            <a:ext cx="0" cy="695780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Communication efficace</a:t>
            </a:r>
            <a:endParaRPr lang="en-US" sz="4400" dirty="0"/>
          </a:p>
        </p:txBody>
      </p:sp>
      <p:sp>
        <p:nvSpPr>
          <p:cNvPr id="86" name="Ellipse 85"/>
          <p:cNvSpPr/>
          <p:nvPr/>
        </p:nvSpPr>
        <p:spPr>
          <a:xfrm>
            <a:off x="3239827" y="4007810"/>
            <a:ext cx="1207587" cy="1210267"/>
          </a:xfrm>
          <a:prstGeom prst="ellipse">
            <a:avLst/>
          </a:prstGeom>
          <a:solidFill>
            <a:srgbClr val="A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43" y="4187866"/>
            <a:ext cx="850155" cy="850155"/>
          </a:xfrm>
          <a:prstGeom prst="rect">
            <a:avLst/>
          </a:prstGeom>
        </p:spPr>
      </p:pic>
      <p:cxnSp>
        <p:nvCxnSpPr>
          <p:cNvPr id="88" name="Connecteur droit 87"/>
          <p:cNvCxnSpPr>
            <a:stCxn id="86" idx="6"/>
            <a:endCxn id="9" idx="2"/>
          </p:cNvCxnSpPr>
          <p:nvPr/>
        </p:nvCxnSpPr>
        <p:spPr>
          <a:xfrm>
            <a:off x="4447414" y="4612944"/>
            <a:ext cx="2751034" cy="1075990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3" y="5843197"/>
            <a:ext cx="650296" cy="650296"/>
          </a:xfrm>
          <a:prstGeom prst="rect">
            <a:avLst/>
          </a:prstGeom>
        </p:spPr>
      </p:pic>
      <p:cxnSp>
        <p:nvCxnSpPr>
          <p:cNvPr id="96" name="Connecteur droit 95"/>
          <p:cNvCxnSpPr>
            <a:stCxn id="95" idx="6"/>
            <a:endCxn id="9" idx="2"/>
          </p:cNvCxnSpPr>
          <p:nvPr/>
        </p:nvCxnSpPr>
        <p:spPr>
          <a:xfrm flipV="1">
            <a:off x="4447414" y="5688934"/>
            <a:ext cx="2751034" cy="479411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61" y="164235"/>
            <a:ext cx="1101002" cy="1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UML</a:t>
            </a:r>
            <a:endParaRPr lang="en-US" sz="4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61" y="150379"/>
            <a:ext cx="1128713" cy="1128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429471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Visuel magnifique </a:t>
            </a:r>
            <a:endParaRPr lang="en-US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34" y="236971"/>
            <a:ext cx="927820" cy="927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429471"/>
            <a:ext cx="12192000" cy="5428529"/>
          </a:xfrm>
          <a:prstGeom prst="rect">
            <a:avLst/>
          </a:prstGeom>
          <a:solidFill>
            <a:srgbClr val="08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80</Words>
  <Application>Microsoft Office PowerPoint</Application>
  <PresentationFormat>Grand écran</PresentationFormat>
  <Paragraphs>32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Un déroulement passionant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38</cp:revision>
  <dcterms:created xsi:type="dcterms:W3CDTF">2016-06-12T17:55:28Z</dcterms:created>
  <dcterms:modified xsi:type="dcterms:W3CDTF">2016-06-16T20:53:50Z</dcterms:modified>
</cp:coreProperties>
</file>