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895B"/>
    <a:srgbClr val="F9F905"/>
    <a:srgbClr val="BFBFBF"/>
    <a:srgbClr val="00A1DA"/>
    <a:srgbClr val="098FBC"/>
    <a:srgbClr val="F8F8F8"/>
    <a:srgbClr val="FFFFFF"/>
    <a:srgbClr val="D9D9D9"/>
    <a:srgbClr val="A7A7A7"/>
    <a:srgbClr val="D50F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4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2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9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4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1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6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6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0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9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6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E0357-5E3B-455B-85D6-97D04540FA5A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7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99609" y="159643"/>
            <a:ext cx="4846349" cy="6445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1199608" y="820702"/>
            <a:ext cx="4846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09" y="150196"/>
            <a:ext cx="4846349" cy="63962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298683" y="873437"/>
            <a:ext cx="4648200" cy="286623"/>
          </a:xfrm>
          <a:prstGeom prst="rect">
            <a:avLst/>
          </a:prstGeom>
          <a:solidFill>
            <a:srgbClr val="098F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 smtClean="0"/>
              <a:t>Nom playlist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8682" y="1244201"/>
            <a:ext cx="4648200" cy="48430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866" y="6218284"/>
            <a:ext cx="552450" cy="36195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432" y="6218284"/>
            <a:ext cx="552450" cy="36195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797" y="6218284"/>
            <a:ext cx="5524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4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820702"/>
            <a:ext cx="4846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26246" y="873437"/>
            <a:ext cx="4648200" cy="286623"/>
          </a:xfrm>
          <a:prstGeom prst="rect">
            <a:avLst/>
          </a:prstGeom>
          <a:solidFill>
            <a:srgbClr val="00A1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Classique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6245" y="1244201"/>
            <a:ext cx="4648200" cy="4255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626245" y="5617029"/>
            <a:ext cx="1457581" cy="822960"/>
          </a:xfrm>
          <a:prstGeom prst="rect">
            <a:avLst/>
          </a:prstGeom>
          <a:solidFill>
            <a:srgbClr val="00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21554" y="5615852"/>
            <a:ext cx="1457581" cy="822960"/>
          </a:xfrm>
          <a:prstGeom prst="rect">
            <a:avLst/>
          </a:prstGeom>
          <a:solidFill>
            <a:srgbClr val="EF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97537" y="5615852"/>
            <a:ext cx="1457581" cy="822960"/>
          </a:xfrm>
          <a:prstGeom prst="rect">
            <a:avLst/>
          </a:prstGeom>
          <a:solidFill>
            <a:srgbClr val="D50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all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19" y="5704035"/>
            <a:ext cx="360000" cy="36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70" y="5709590"/>
            <a:ext cx="360000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17" y="5667304"/>
            <a:ext cx="360000" cy="360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626245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4357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22469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20582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35" y="287506"/>
            <a:ext cx="388190" cy="38819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445" y="293697"/>
            <a:ext cx="391925" cy="39192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032" y="293697"/>
            <a:ext cx="391925" cy="39192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549" y="294723"/>
            <a:ext cx="390899" cy="390899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626244" y="1250199"/>
            <a:ext cx="4648158" cy="2012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621311" y="1858535"/>
            <a:ext cx="4653089" cy="201291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626243" y="1657244"/>
            <a:ext cx="4648158" cy="2012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621311" y="1455953"/>
            <a:ext cx="4653089" cy="201291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626242" y="2059410"/>
            <a:ext cx="4648158" cy="2012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621309" y="2667746"/>
            <a:ext cx="4653089" cy="201291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626241" y="2466455"/>
            <a:ext cx="4648158" cy="2012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21309" y="2265164"/>
            <a:ext cx="4653089" cy="201291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21309" y="2873500"/>
            <a:ext cx="4648158" cy="2012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616376" y="3481836"/>
            <a:ext cx="4653089" cy="201291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621308" y="3280545"/>
            <a:ext cx="4648158" cy="2012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616376" y="3079254"/>
            <a:ext cx="4653089" cy="201291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621307" y="3688520"/>
            <a:ext cx="4648158" cy="2012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616374" y="4296856"/>
            <a:ext cx="4653089" cy="201291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621306" y="4095565"/>
            <a:ext cx="4648158" cy="2012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616374" y="3894274"/>
            <a:ext cx="4653089" cy="201291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631174" y="4493346"/>
            <a:ext cx="4648158" cy="2012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626241" y="5101682"/>
            <a:ext cx="4653089" cy="201291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631173" y="4900391"/>
            <a:ext cx="4648158" cy="2012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626241" y="4699100"/>
            <a:ext cx="4653089" cy="201291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633615" y="5302557"/>
            <a:ext cx="4648158" cy="2012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99609" y="159643"/>
            <a:ext cx="4846349" cy="6445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09" y="150196"/>
            <a:ext cx="4846349" cy="63962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549950" y="5381897"/>
            <a:ext cx="1457581" cy="822960"/>
          </a:xfrm>
          <a:prstGeom prst="rect">
            <a:avLst/>
          </a:prstGeom>
          <a:solidFill>
            <a:srgbClr val="00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45259" y="5380720"/>
            <a:ext cx="1457581" cy="822960"/>
          </a:xfrm>
          <a:prstGeom prst="rect">
            <a:avLst/>
          </a:prstGeom>
          <a:solidFill>
            <a:srgbClr val="EF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721242" y="5380720"/>
            <a:ext cx="1457581" cy="822960"/>
          </a:xfrm>
          <a:prstGeom prst="rect">
            <a:avLst/>
          </a:prstGeom>
          <a:solidFill>
            <a:srgbClr val="D50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all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275" y="5474458"/>
            <a:ext cx="360000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422" y="5432172"/>
            <a:ext cx="360000" cy="360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608" y="789817"/>
            <a:ext cx="4846350" cy="5821148"/>
          </a:xfrm>
          <a:prstGeom prst="rect">
            <a:avLst/>
          </a:prstGeom>
        </p:spPr>
      </p:pic>
      <p:sp>
        <p:nvSpPr>
          <p:cNvPr id="10" name="Rectangle à coins arrondis 9"/>
          <p:cNvSpPr/>
          <p:nvPr/>
        </p:nvSpPr>
        <p:spPr>
          <a:xfrm>
            <a:off x="1298682" y="3801291"/>
            <a:ext cx="4648200" cy="2625635"/>
          </a:xfrm>
          <a:prstGeom prst="roundRect">
            <a:avLst>
              <a:gd name="adj" fmla="val 5224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1298682" y="4676502"/>
            <a:ext cx="46482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4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98682" y="5503657"/>
            <a:ext cx="46482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4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737" y="5506406"/>
            <a:ext cx="360000" cy="36000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1488316" y="3915731"/>
            <a:ext cx="3710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</a:t>
            </a:r>
            <a:endParaRPr lang="fr-CH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fr-CH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 a new music to the </a:t>
            </a:r>
            <a:r>
              <a:rPr lang="fr-CH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play</a:t>
            </a:r>
            <a:r>
              <a:rPr lang="fr-CH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CH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list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000" y="4015381"/>
            <a:ext cx="447031" cy="4470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98682" y="1244201"/>
            <a:ext cx="4648200" cy="2348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98683" y="873437"/>
            <a:ext cx="4648200" cy="286623"/>
          </a:xfrm>
          <a:prstGeom prst="rect">
            <a:avLst/>
          </a:prstGeom>
          <a:solidFill>
            <a:srgbClr val="098F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Nom playlist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1199608" y="820702"/>
            <a:ext cx="4846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1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99609" y="159643"/>
            <a:ext cx="4846349" cy="6445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1199608" y="820702"/>
            <a:ext cx="4846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09" y="150196"/>
            <a:ext cx="4846349" cy="63962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298683" y="873437"/>
            <a:ext cx="4648200" cy="286623"/>
          </a:xfrm>
          <a:prstGeom prst="rect">
            <a:avLst/>
          </a:prstGeom>
          <a:solidFill>
            <a:srgbClr val="098F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Nom playlist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8682" y="1244201"/>
            <a:ext cx="4648200" cy="2348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81" y="3699987"/>
            <a:ext cx="4648201" cy="2905530"/>
          </a:xfrm>
          <a:prstGeom prst="rect">
            <a:avLst/>
          </a:prstGeom>
        </p:spPr>
      </p:pic>
      <p:sp>
        <p:nvSpPr>
          <p:cNvPr id="14" name="Ellipse 13"/>
          <p:cNvSpPr/>
          <p:nvPr/>
        </p:nvSpPr>
        <p:spPr>
          <a:xfrm>
            <a:off x="1496771" y="3823426"/>
            <a:ext cx="1260000" cy="126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28575">
            <a:solidFill>
              <a:srgbClr val="F8F8F8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/>
          <p:cNvSpPr/>
          <p:nvPr/>
        </p:nvSpPr>
        <p:spPr>
          <a:xfrm>
            <a:off x="2940809" y="3828605"/>
            <a:ext cx="1260000" cy="126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28575">
            <a:solidFill>
              <a:srgbClr val="F8F8F8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4384847" y="3823567"/>
            <a:ext cx="1260000" cy="126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28575">
            <a:solidFill>
              <a:srgbClr val="F8F8F8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/>
          <p:cNvSpPr/>
          <p:nvPr/>
        </p:nvSpPr>
        <p:spPr>
          <a:xfrm>
            <a:off x="1496771" y="5237932"/>
            <a:ext cx="1260000" cy="126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28575">
            <a:solidFill>
              <a:srgbClr val="F8F8F8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2940809" y="5237932"/>
            <a:ext cx="1260000" cy="126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28575">
            <a:solidFill>
              <a:srgbClr val="F8F8F8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/>
          <p:cNvSpPr/>
          <p:nvPr/>
        </p:nvSpPr>
        <p:spPr>
          <a:xfrm>
            <a:off x="4351826" y="5207147"/>
            <a:ext cx="1260000" cy="126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28575">
            <a:solidFill>
              <a:srgbClr val="F8F8F8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07" y="2418243"/>
            <a:ext cx="447031" cy="447031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07" y="2391881"/>
            <a:ext cx="447031" cy="44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1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99609" y="159643"/>
            <a:ext cx="4846349" cy="6445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9"/>
          <p:cNvCxnSpPr/>
          <p:nvPr/>
        </p:nvCxnSpPr>
        <p:spPr>
          <a:xfrm>
            <a:off x="1199609" y="818851"/>
            <a:ext cx="4846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83" y="1214644"/>
            <a:ext cx="4648200" cy="406274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98683" y="873437"/>
            <a:ext cx="4648200" cy="28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 smtClean="0"/>
              <a:t>Taratata.mid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708" y="303220"/>
            <a:ext cx="1019175" cy="36195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383" y="303510"/>
            <a:ext cx="1019175" cy="36195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2008" y="303510"/>
            <a:ext cx="1038225" cy="37147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8683" y="303510"/>
            <a:ext cx="1019175" cy="3619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7679" y="5461260"/>
            <a:ext cx="924139" cy="37501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6854" y="5456070"/>
            <a:ext cx="949716" cy="38539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98225" y="6039620"/>
            <a:ext cx="1398604" cy="380203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4877654" y="6039620"/>
            <a:ext cx="637069" cy="38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 1.3</a:t>
            </a:r>
            <a:endParaRPr lang="en-US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555" y="6055486"/>
            <a:ext cx="325148" cy="325148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86" y="6065840"/>
            <a:ext cx="325148" cy="325148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3490401" y="6050491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Tempo :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3490401" y="5472130"/>
            <a:ext cx="76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Time :</a:t>
            </a:r>
            <a:endParaRPr lang="en-US" dirty="0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94881" y="5510839"/>
            <a:ext cx="1195200" cy="281369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4593852" y="5472130"/>
            <a:ext cx="120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1:42 / 3:50</a:t>
            </a:r>
            <a:endParaRPr lang="en-US" dirty="0"/>
          </a:p>
        </p:txBody>
      </p:sp>
      <p:cxnSp>
        <p:nvCxnSpPr>
          <p:cNvPr id="25" name="Connecteur droit 24"/>
          <p:cNvCxnSpPr/>
          <p:nvPr/>
        </p:nvCxnSpPr>
        <p:spPr>
          <a:xfrm>
            <a:off x="3424845" y="5314748"/>
            <a:ext cx="0" cy="12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07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36</Words>
  <Application>Microsoft Office PowerPoint</Application>
  <PresentationFormat>Grand écran</PresentationFormat>
  <Paragraphs>17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Salomon</dc:creator>
  <cp:lastModifiedBy>Quentin Salomon</cp:lastModifiedBy>
  <cp:revision>24</cp:revision>
  <dcterms:created xsi:type="dcterms:W3CDTF">2016-06-06T07:35:21Z</dcterms:created>
  <dcterms:modified xsi:type="dcterms:W3CDTF">2016-06-16T20:41:25Z</dcterms:modified>
</cp:coreProperties>
</file>