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59" r:id="rId5"/>
    <p:sldId id="258" r:id="rId6"/>
    <p:sldId id="260" r:id="rId7"/>
    <p:sldId id="262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C00"/>
    <a:srgbClr val="20B620"/>
    <a:srgbClr val="EA4726"/>
    <a:srgbClr val="FFC000"/>
    <a:srgbClr val="40BFCC"/>
    <a:srgbClr val="5492A6"/>
    <a:srgbClr val="1CA01C"/>
    <a:srgbClr val="E09104"/>
    <a:srgbClr val="EF7057"/>
    <a:srgbClr val="22C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C19E5-BFBB-4E1D-93B3-8FDAC835B1E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D837A-E8ED-48A9-94F6-45C8952343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9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But : Le</a:t>
            </a:r>
            <a:r>
              <a:rPr lang="fr-CH" baseline="0" dirty="0" smtClean="0"/>
              <a:t> robot xylophone virtuose.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837A-E8ED-48A9-94F6-45C895234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D837A-E8ED-48A9-94F6-45C8952343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0099-A425-4647-B315-6634FD7DE519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2B88-009E-4D76-AE3C-4D46319D88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354" y="303150"/>
            <a:ext cx="10867292" cy="1745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000" dirty="0" err="1" smtClean="0"/>
              <a:t>Virtuoso</a:t>
            </a:r>
            <a:endParaRPr lang="en-US" sz="6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5" y="2423899"/>
            <a:ext cx="6891981" cy="38801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353" y="2423899"/>
            <a:ext cx="3540369" cy="1409547"/>
          </a:xfrm>
          <a:prstGeom prst="rect">
            <a:avLst/>
          </a:prstGeom>
          <a:solidFill>
            <a:srgbClr val="E09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 smtClean="0"/>
              <a:t>Un virtuose automatisé</a:t>
            </a:r>
            <a:endParaRPr lang="en-US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89709" y="5957455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Quentin Salomon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déroulement </a:t>
            </a:r>
            <a:r>
              <a:rPr lang="fr-CH" dirty="0" err="1" smtClean="0"/>
              <a:t>passionant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Objectifs : mariage d’art et de technologie</a:t>
            </a:r>
          </a:p>
          <a:p>
            <a:r>
              <a:rPr lang="fr-CH" dirty="0" smtClean="0"/>
              <a:t>Analyse d’un problème technique compliqué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Un xylophone atypique </a:t>
            </a:r>
            <a:endParaRPr lang="en-US" sz="4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107" y="160180"/>
            <a:ext cx="1109112" cy="110911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6908"/>
            <a:ext cx="12192000" cy="56110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257" y="1761976"/>
            <a:ext cx="3600000" cy="2119312"/>
          </a:xfrm>
          <a:prstGeom prst="rect">
            <a:avLst/>
          </a:prstGeom>
          <a:solidFill>
            <a:srgbClr val="1CA01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Actuateurs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4375" y="1761975"/>
            <a:ext cx="3600000" cy="21193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electronique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20493" y="1761975"/>
            <a:ext cx="3600000" cy="2119313"/>
          </a:xfrm>
          <a:prstGeom prst="rect">
            <a:avLst/>
          </a:prstGeom>
          <a:solidFill>
            <a:srgbClr val="E09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Lumière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02" y="1906548"/>
            <a:ext cx="810057" cy="81005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79" y="1906547"/>
            <a:ext cx="810057" cy="81005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9" y="1906546"/>
            <a:ext cx="810057" cy="8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10317"/>
            <a:ext cx="12192000" cy="52476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" y="1382394"/>
            <a:ext cx="12192062" cy="54756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"/>
            <a:ext cx="12192000" cy="1382392"/>
          </a:xfrm>
          <a:prstGeom prst="rect">
            <a:avLst/>
          </a:prstGeom>
          <a:solidFill>
            <a:srgbClr val="40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Des objectifs ambitieux</a:t>
            </a:r>
            <a:endParaRPr lang="en-US" sz="4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70" y="2380441"/>
            <a:ext cx="810057" cy="81005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321" y="2381409"/>
            <a:ext cx="810057" cy="810057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1253305" y="2070120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9478349" y="2070120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5365827" y="2070120"/>
            <a:ext cx="1440000" cy="144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451510" y="3759517"/>
            <a:ext cx="3043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 très large choix de partition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875330" y="3759518"/>
            <a:ext cx="2482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 rapidité époustouflante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654571" y="3759518"/>
            <a:ext cx="3087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 qualité de musique incroyable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riangle isocèle 18"/>
          <p:cNvSpPr/>
          <p:nvPr/>
        </p:nvSpPr>
        <p:spPr>
          <a:xfrm flipV="1">
            <a:off x="5770388" y="1113002"/>
            <a:ext cx="651162" cy="575514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isocèle 22"/>
          <p:cNvSpPr/>
          <p:nvPr/>
        </p:nvSpPr>
        <p:spPr>
          <a:xfrm flipV="1">
            <a:off x="5984896" y="3500818"/>
            <a:ext cx="212400" cy="2448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isocèle 23"/>
          <p:cNvSpPr/>
          <p:nvPr/>
        </p:nvSpPr>
        <p:spPr>
          <a:xfrm flipV="1">
            <a:off x="10105746" y="3500818"/>
            <a:ext cx="212400" cy="2448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isocèle 24"/>
          <p:cNvSpPr/>
          <p:nvPr/>
        </p:nvSpPr>
        <p:spPr>
          <a:xfrm flipV="1">
            <a:off x="1864046" y="3500818"/>
            <a:ext cx="212400" cy="2448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17" y="2381409"/>
            <a:ext cx="810057" cy="810057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16" y="2380440"/>
            <a:ext cx="810057" cy="8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6908"/>
            <a:ext cx="12192000" cy="56110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68257" y="1761976"/>
            <a:ext cx="3600000" cy="2119312"/>
          </a:xfrm>
          <a:prstGeom prst="rect">
            <a:avLst/>
          </a:prstGeom>
          <a:solidFill>
            <a:srgbClr val="1CA01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 très large choix de partition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4375" y="1761975"/>
            <a:ext cx="3600000" cy="21193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Une rapidité époustouflante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20493" y="1761975"/>
            <a:ext cx="3600000" cy="2119313"/>
          </a:xfrm>
          <a:prstGeom prst="rect">
            <a:avLst/>
          </a:prstGeom>
          <a:solidFill>
            <a:srgbClr val="E09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Une qualité de musique incroyable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02" y="1906548"/>
            <a:ext cx="810057" cy="81005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79" y="1906547"/>
            <a:ext cx="810057" cy="810057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9" y="1906546"/>
            <a:ext cx="810057" cy="81005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Des objectifs ambitieux</a:t>
            </a:r>
            <a:endParaRPr lang="en-US" sz="4400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06" y="194415"/>
            <a:ext cx="1052493" cy="10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llipse 94"/>
          <p:cNvSpPr/>
          <p:nvPr/>
        </p:nvSpPr>
        <p:spPr>
          <a:xfrm>
            <a:off x="3239827" y="5563211"/>
            <a:ext cx="1207587" cy="1210267"/>
          </a:xfrm>
          <a:prstGeom prst="ellipse">
            <a:avLst/>
          </a:prstGeom>
          <a:solidFill>
            <a:srgbClr val="A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e 1"/>
          <p:cNvSpPr/>
          <p:nvPr/>
        </p:nvSpPr>
        <p:spPr>
          <a:xfrm>
            <a:off x="525820" y="2567796"/>
            <a:ext cx="1368000" cy="13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5" y="2753263"/>
            <a:ext cx="987623" cy="987623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198448" y="2567795"/>
            <a:ext cx="1368000" cy="136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19" y="2757425"/>
            <a:ext cx="979057" cy="983461"/>
          </a:xfrm>
          <a:prstGeom prst="rect">
            <a:avLst/>
          </a:prstGeom>
        </p:spPr>
      </p:pic>
      <p:cxnSp>
        <p:nvCxnSpPr>
          <p:cNvPr id="7" name="Connecteur droit 6"/>
          <p:cNvCxnSpPr>
            <a:stCxn id="2" idx="6"/>
            <a:endCxn id="36" idx="2"/>
          </p:cNvCxnSpPr>
          <p:nvPr/>
        </p:nvCxnSpPr>
        <p:spPr>
          <a:xfrm flipV="1">
            <a:off x="1893820" y="3251795"/>
            <a:ext cx="2037592" cy="1"/>
          </a:xfrm>
          <a:prstGeom prst="line">
            <a:avLst/>
          </a:prstGeom>
          <a:ln w="76200">
            <a:solidFill>
              <a:srgbClr val="EA47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7198448" y="5004934"/>
            <a:ext cx="1368000" cy="1368000"/>
          </a:xfrm>
          <a:prstGeom prst="ellipse">
            <a:avLst/>
          </a:prstGeom>
          <a:solidFill>
            <a:srgbClr val="20B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39" y="5108602"/>
            <a:ext cx="1131418" cy="1131418"/>
          </a:xfrm>
          <a:prstGeom prst="rect">
            <a:avLst/>
          </a:prstGeom>
        </p:spPr>
      </p:pic>
      <p:cxnSp>
        <p:nvCxnSpPr>
          <p:cNvPr id="12" name="Connecteur droit 11"/>
          <p:cNvCxnSpPr>
            <a:endCxn id="14" idx="2"/>
          </p:cNvCxnSpPr>
          <p:nvPr/>
        </p:nvCxnSpPr>
        <p:spPr>
          <a:xfrm flipV="1">
            <a:off x="6331527" y="2546792"/>
            <a:ext cx="1" cy="700282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endCxn id="18" idx="1"/>
          </p:cNvCxnSpPr>
          <p:nvPr/>
        </p:nvCxnSpPr>
        <p:spPr>
          <a:xfrm>
            <a:off x="7882448" y="4433813"/>
            <a:ext cx="1280343" cy="6768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87128" y="1608733"/>
            <a:ext cx="1488799" cy="93805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USB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10513" y="1614697"/>
            <a:ext cx="1586606" cy="93659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I2C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64" y="1677364"/>
            <a:ext cx="648154" cy="64815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162791" y="3906393"/>
            <a:ext cx="2093228" cy="106837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12" y="1681906"/>
            <a:ext cx="657379" cy="65737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208" y="4007810"/>
            <a:ext cx="612078" cy="624320"/>
          </a:xfrm>
          <a:prstGeom prst="rect">
            <a:avLst/>
          </a:prstGeom>
        </p:spPr>
      </p:pic>
      <p:cxnSp>
        <p:nvCxnSpPr>
          <p:cNvPr id="27" name="Connecteur droit 26"/>
          <p:cNvCxnSpPr>
            <a:stCxn id="5" idx="4"/>
            <a:endCxn id="9" idx="0"/>
          </p:cNvCxnSpPr>
          <p:nvPr/>
        </p:nvCxnSpPr>
        <p:spPr>
          <a:xfrm>
            <a:off x="7882448" y="3935795"/>
            <a:ext cx="0" cy="1069139"/>
          </a:xfrm>
          <a:prstGeom prst="line">
            <a:avLst/>
          </a:prstGeom>
          <a:ln w="76200">
            <a:solidFill>
              <a:srgbClr val="EA47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931412" y="2567795"/>
            <a:ext cx="1383428" cy="136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/>
          <p:cNvCxnSpPr>
            <a:stCxn id="5" idx="2"/>
            <a:endCxn id="36" idx="6"/>
          </p:cNvCxnSpPr>
          <p:nvPr/>
        </p:nvCxnSpPr>
        <p:spPr>
          <a:xfrm flipH="1">
            <a:off x="5314840" y="3251795"/>
            <a:ext cx="1883608" cy="0"/>
          </a:xfrm>
          <a:prstGeom prst="line">
            <a:avLst/>
          </a:prstGeom>
          <a:ln w="76200">
            <a:solidFill>
              <a:srgbClr val="EA472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884" y="2753263"/>
            <a:ext cx="987624" cy="987624"/>
          </a:xfrm>
          <a:prstGeom prst="rect">
            <a:avLst/>
          </a:prstGeom>
        </p:spPr>
      </p:pic>
      <p:cxnSp>
        <p:nvCxnSpPr>
          <p:cNvPr id="63" name="Connecteur droit 62"/>
          <p:cNvCxnSpPr>
            <a:endCxn id="15" idx="2"/>
          </p:cNvCxnSpPr>
          <p:nvPr/>
        </p:nvCxnSpPr>
        <p:spPr>
          <a:xfrm flipV="1">
            <a:off x="3003816" y="2551294"/>
            <a:ext cx="0" cy="695780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Communication</a:t>
            </a:r>
            <a:endParaRPr lang="en-US" sz="4400" dirty="0"/>
          </a:p>
        </p:txBody>
      </p:sp>
      <p:sp>
        <p:nvSpPr>
          <p:cNvPr id="86" name="Ellipse 85"/>
          <p:cNvSpPr/>
          <p:nvPr/>
        </p:nvSpPr>
        <p:spPr>
          <a:xfrm>
            <a:off x="3239827" y="4007810"/>
            <a:ext cx="1207587" cy="1210267"/>
          </a:xfrm>
          <a:prstGeom prst="ellipse">
            <a:avLst/>
          </a:prstGeom>
          <a:solidFill>
            <a:srgbClr val="A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Image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43" y="4187866"/>
            <a:ext cx="850155" cy="850155"/>
          </a:xfrm>
          <a:prstGeom prst="rect">
            <a:avLst/>
          </a:prstGeom>
        </p:spPr>
      </p:pic>
      <p:cxnSp>
        <p:nvCxnSpPr>
          <p:cNvPr id="88" name="Connecteur droit 87"/>
          <p:cNvCxnSpPr>
            <a:stCxn id="86" idx="6"/>
            <a:endCxn id="9" idx="2"/>
          </p:cNvCxnSpPr>
          <p:nvPr/>
        </p:nvCxnSpPr>
        <p:spPr>
          <a:xfrm>
            <a:off x="4447414" y="4612944"/>
            <a:ext cx="2751034" cy="1075990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 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3" y="5843197"/>
            <a:ext cx="650296" cy="650296"/>
          </a:xfrm>
          <a:prstGeom prst="rect">
            <a:avLst/>
          </a:prstGeom>
        </p:spPr>
      </p:pic>
      <p:cxnSp>
        <p:nvCxnSpPr>
          <p:cNvPr id="96" name="Connecteur droit 95"/>
          <p:cNvCxnSpPr>
            <a:stCxn id="95" idx="6"/>
            <a:endCxn id="9" idx="2"/>
          </p:cNvCxnSpPr>
          <p:nvPr/>
        </p:nvCxnSpPr>
        <p:spPr>
          <a:xfrm flipV="1">
            <a:off x="4447414" y="5688934"/>
            <a:ext cx="2751034" cy="479411"/>
          </a:xfrm>
          <a:prstGeom prst="line">
            <a:avLst/>
          </a:prstGeom>
          <a:ln w="76200">
            <a:solidFill>
              <a:srgbClr val="EA47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61" y="164235"/>
            <a:ext cx="1101002" cy="11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UML</a:t>
            </a:r>
            <a:endParaRPr lang="en-US" sz="4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761" y="150379"/>
            <a:ext cx="1128713" cy="11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14294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r>
              <a:rPr lang="fr-CH" sz="4400" dirty="0" smtClean="0"/>
              <a:t>Un aperçu du visuel</a:t>
            </a:r>
            <a:endParaRPr lang="en-US" sz="4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034" y="236971"/>
            <a:ext cx="927820" cy="9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82" y="685794"/>
            <a:ext cx="5830836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79</Words>
  <Application>Microsoft Office PowerPoint</Application>
  <PresentationFormat>Grand écran</PresentationFormat>
  <Paragraphs>27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Un déroulement passionant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29</cp:revision>
  <dcterms:created xsi:type="dcterms:W3CDTF">2016-06-12T17:55:28Z</dcterms:created>
  <dcterms:modified xsi:type="dcterms:W3CDTF">2016-06-16T14:56:51Z</dcterms:modified>
</cp:coreProperties>
</file>