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BFBFBF"/>
    <a:srgbClr val="D9D9D9"/>
    <a:srgbClr val="A7A7A7"/>
    <a:srgbClr val="D50F07"/>
    <a:srgbClr val="008A00"/>
    <a:srgbClr val="81C10F"/>
    <a:srgbClr val="8C0000"/>
    <a:srgbClr val="00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Nom playlist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484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66" y="6218284"/>
            <a:ext cx="552450" cy="3619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32" y="6218284"/>
            <a:ext cx="552450" cy="3619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97" y="6218284"/>
            <a:ext cx="552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playlist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4255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98682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3" y="1016748"/>
            <a:ext cx="6096000" cy="3429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93991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9974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56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07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54" y="566730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playlist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2348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49950" y="5381897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5259" y="5380720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21242" y="5380720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75" y="5474458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422" y="5432172"/>
            <a:ext cx="360000" cy="36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07" y="3676427"/>
            <a:ext cx="4846350" cy="2910113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298682" y="3801291"/>
            <a:ext cx="4648200" cy="2625635"/>
          </a:xfrm>
          <a:prstGeom prst="roundRect">
            <a:avLst>
              <a:gd name="adj" fmla="val 5224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1298682" y="4676502"/>
            <a:ext cx="4648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98682" y="5503657"/>
            <a:ext cx="4648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37" y="5506406"/>
            <a:ext cx="360000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488316" y="3915731"/>
            <a:ext cx="37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  <a:endParaRPr lang="fr-CH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CH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 new music to the </a:t>
            </a:r>
            <a:r>
              <a:rPr lang="fr-CH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</a:t>
            </a:r>
            <a:r>
              <a:rPr lang="fr-CH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H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00" y="4015381"/>
            <a:ext cx="447031" cy="4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  <a:solidFill>
            <a:srgbClr val="098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playlist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2348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81" y="3699987"/>
            <a:ext cx="4648201" cy="2905530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1397726" y="389275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756771" y="3882060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205481" y="3882060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397726" y="523793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2756771" y="523793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205481" y="5206864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7" y="2418243"/>
            <a:ext cx="447031" cy="447031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1397726" y="3866390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756771" y="3855698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1397726" y="5211570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2756771" y="5211570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4205481" y="5180502"/>
            <a:ext cx="1260000" cy="126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F8F8F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7" y="2391881"/>
            <a:ext cx="447031" cy="4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3" y="1214644"/>
            <a:ext cx="4648200" cy="4062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Taratata.mid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08" y="303220"/>
            <a:ext cx="1019175" cy="3619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3" y="303510"/>
            <a:ext cx="1019175" cy="3619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8" y="303510"/>
            <a:ext cx="103822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83" y="303510"/>
            <a:ext cx="1019175" cy="361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679" y="5461260"/>
            <a:ext cx="924139" cy="375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6854" y="5456070"/>
            <a:ext cx="949716" cy="3853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25" y="6039620"/>
            <a:ext cx="1398604" cy="38020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877654" y="6039620"/>
            <a:ext cx="637069" cy="3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 1.3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55" y="6055486"/>
            <a:ext cx="325148" cy="3251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6" y="6065840"/>
            <a:ext cx="325148" cy="32514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90401" y="605049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Tempo :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0401" y="5472130"/>
            <a:ext cx="7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Time :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4881" y="5510839"/>
            <a:ext cx="1195200" cy="28136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93852" y="5472130"/>
            <a:ext cx="12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1:42 / 3:50</a:t>
            </a:r>
            <a:endParaRPr lang="en-US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3424845" y="5314748"/>
            <a:ext cx="0" cy="12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37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20</cp:revision>
  <dcterms:created xsi:type="dcterms:W3CDTF">2016-06-06T07:35:21Z</dcterms:created>
  <dcterms:modified xsi:type="dcterms:W3CDTF">2016-06-13T14:41:08Z</dcterms:modified>
</cp:coreProperties>
</file>