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84A6-47CC-4E16-AC9F-86E7034EB2EB}" type="datetimeFigureOut">
              <a:rPr lang="fr-CH" smtClean="0"/>
              <a:t>06.07.2016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9848-90AA-4609-8752-499540C936C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529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84A6-47CC-4E16-AC9F-86E7034EB2EB}" type="datetimeFigureOut">
              <a:rPr lang="fr-CH" smtClean="0"/>
              <a:t>06.07.2016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9848-90AA-4609-8752-499540C936C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702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84A6-47CC-4E16-AC9F-86E7034EB2EB}" type="datetimeFigureOut">
              <a:rPr lang="fr-CH" smtClean="0"/>
              <a:t>06.07.2016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9848-90AA-4609-8752-499540C936C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612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84A6-47CC-4E16-AC9F-86E7034EB2EB}" type="datetimeFigureOut">
              <a:rPr lang="fr-CH" smtClean="0"/>
              <a:t>06.07.2016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9848-90AA-4609-8752-499540C936C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421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84A6-47CC-4E16-AC9F-86E7034EB2EB}" type="datetimeFigureOut">
              <a:rPr lang="fr-CH" smtClean="0"/>
              <a:t>06.07.2016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9848-90AA-4609-8752-499540C936C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7714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84A6-47CC-4E16-AC9F-86E7034EB2EB}" type="datetimeFigureOut">
              <a:rPr lang="fr-CH" smtClean="0"/>
              <a:t>06.07.2016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9848-90AA-4609-8752-499540C936C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009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84A6-47CC-4E16-AC9F-86E7034EB2EB}" type="datetimeFigureOut">
              <a:rPr lang="fr-CH" smtClean="0"/>
              <a:t>06.07.2016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9848-90AA-4609-8752-499540C936C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5194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84A6-47CC-4E16-AC9F-86E7034EB2EB}" type="datetimeFigureOut">
              <a:rPr lang="fr-CH" smtClean="0"/>
              <a:t>06.07.2016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9848-90AA-4609-8752-499540C936C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8460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84A6-47CC-4E16-AC9F-86E7034EB2EB}" type="datetimeFigureOut">
              <a:rPr lang="fr-CH" smtClean="0"/>
              <a:t>06.07.2016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9848-90AA-4609-8752-499540C936C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24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84A6-47CC-4E16-AC9F-86E7034EB2EB}" type="datetimeFigureOut">
              <a:rPr lang="fr-CH" smtClean="0"/>
              <a:t>06.07.2016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9848-90AA-4609-8752-499540C936C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4966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84A6-47CC-4E16-AC9F-86E7034EB2EB}" type="datetimeFigureOut">
              <a:rPr lang="fr-CH" smtClean="0"/>
              <a:t>06.07.2016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9848-90AA-4609-8752-499540C936C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7338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184A6-47CC-4E16-AC9F-86E7034EB2EB}" type="datetimeFigureOut">
              <a:rPr lang="fr-CH" smtClean="0"/>
              <a:t>06.07.2016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99848-90AA-4609-8752-499540C936C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961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/>
          <p:cNvGrpSpPr/>
          <p:nvPr/>
        </p:nvGrpSpPr>
        <p:grpSpPr>
          <a:xfrm>
            <a:off x="1550194" y="754554"/>
            <a:ext cx="7574756" cy="3112597"/>
            <a:chOff x="1550194" y="754554"/>
            <a:chExt cx="7574756" cy="3112597"/>
          </a:xfrm>
        </p:grpSpPr>
        <p:grpSp>
          <p:nvGrpSpPr>
            <p:cNvPr id="37" name="Groupe 36"/>
            <p:cNvGrpSpPr/>
            <p:nvPr/>
          </p:nvGrpSpPr>
          <p:grpSpPr>
            <a:xfrm>
              <a:off x="1550194" y="754554"/>
              <a:ext cx="7574756" cy="1206078"/>
              <a:chOff x="1216819" y="2831004"/>
              <a:chExt cx="7574756" cy="1206078"/>
            </a:xfrm>
          </p:grpSpPr>
          <p:pic>
            <p:nvPicPr>
              <p:cNvPr id="1026" name="Picture 2" descr="http://www.prometec.net/wp-content/uploads/2014/10/I2C-diagram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4957" b="54349"/>
              <a:stretch/>
            </p:blipFill>
            <p:spPr bwMode="auto">
              <a:xfrm>
                <a:off x="1216819" y="2831004"/>
                <a:ext cx="361950" cy="12060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" name="Connecteur droit 4"/>
              <p:cNvCxnSpPr/>
              <p:nvPr/>
            </p:nvCxnSpPr>
            <p:spPr>
              <a:xfrm>
                <a:off x="1628775" y="2907227"/>
                <a:ext cx="71628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/>
              <p:cNvCxnSpPr/>
              <p:nvPr/>
            </p:nvCxnSpPr>
            <p:spPr>
              <a:xfrm>
                <a:off x="1628775" y="3476625"/>
                <a:ext cx="71628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/>
              <p:cNvCxnSpPr/>
              <p:nvPr/>
            </p:nvCxnSpPr>
            <p:spPr>
              <a:xfrm>
                <a:off x="1628775" y="3690938"/>
                <a:ext cx="71628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/>
              <p:cNvCxnSpPr/>
              <p:nvPr/>
            </p:nvCxnSpPr>
            <p:spPr>
              <a:xfrm>
                <a:off x="1628775" y="3905250"/>
                <a:ext cx="7162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2019300" y="3031332"/>
                <a:ext cx="200025" cy="30956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333625" y="3031332"/>
                <a:ext cx="200025" cy="30956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6" name="Connecteur droit 15"/>
              <p:cNvCxnSpPr>
                <a:stCxn id="6" idx="0"/>
              </p:cNvCxnSpPr>
              <p:nvPr/>
            </p:nvCxnSpPr>
            <p:spPr>
              <a:xfrm flipH="1" flipV="1">
                <a:off x="2119312" y="2907227"/>
                <a:ext cx="1" cy="12410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>
                <a:stCxn id="12" idx="0"/>
              </p:cNvCxnSpPr>
              <p:nvPr/>
            </p:nvCxnSpPr>
            <p:spPr>
              <a:xfrm flipH="1" flipV="1">
                <a:off x="2433637" y="2907227"/>
                <a:ext cx="1" cy="12410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/>
              <p:cNvCxnSpPr>
                <a:endCxn id="6" idx="2"/>
              </p:cNvCxnSpPr>
              <p:nvPr/>
            </p:nvCxnSpPr>
            <p:spPr>
              <a:xfrm flipV="1">
                <a:off x="2119312" y="3340893"/>
                <a:ext cx="1" cy="135732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>
                <a:endCxn id="12" idx="2"/>
              </p:cNvCxnSpPr>
              <p:nvPr/>
            </p:nvCxnSpPr>
            <p:spPr>
              <a:xfrm flipV="1">
                <a:off x="2433637" y="3340893"/>
                <a:ext cx="1" cy="350045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e 53"/>
            <p:cNvGrpSpPr/>
            <p:nvPr/>
          </p:nvGrpSpPr>
          <p:grpSpPr>
            <a:xfrm>
              <a:off x="3162300" y="830777"/>
              <a:ext cx="819151" cy="1483798"/>
              <a:chOff x="3162300" y="830777"/>
              <a:chExt cx="819151" cy="1483798"/>
            </a:xfrm>
          </p:grpSpPr>
          <p:cxnSp>
            <p:nvCxnSpPr>
              <p:cNvPr id="40" name="Connecteur droit 39"/>
              <p:cNvCxnSpPr/>
              <p:nvPr/>
            </p:nvCxnSpPr>
            <p:spPr>
              <a:xfrm flipV="1">
                <a:off x="3981450" y="830777"/>
                <a:ext cx="1" cy="148379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>
              <a:xfrm flipV="1">
                <a:off x="3708401" y="1400175"/>
                <a:ext cx="0" cy="9144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>
              <a:xfrm flipV="1">
                <a:off x="3435351" y="1614489"/>
                <a:ext cx="0" cy="700086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>
              <a:xfrm flipH="1" flipV="1">
                <a:off x="3162300" y="1828800"/>
                <a:ext cx="1" cy="4857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e 55"/>
            <p:cNvGrpSpPr/>
            <p:nvPr/>
          </p:nvGrpSpPr>
          <p:grpSpPr>
            <a:xfrm>
              <a:off x="4685508" y="2314575"/>
              <a:ext cx="1216024" cy="1552576"/>
              <a:chOff x="4685508" y="2314575"/>
              <a:chExt cx="1216024" cy="1552576"/>
            </a:xfrm>
          </p:grpSpPr>
          <p:pic>
            <p:nvPicPr>
              <p:cNvPr id="1028" name="Picture 4" descr="http://www.prometec.net/wp-content/uploads/2014/10/I2C-diagram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827" t="50000" r="28119" b="4722"/>
              <a:stretch/>
            </p:blipFill>
            <p:spPr bwMode="auto">
              <a:xfrm>
                <a:off x="4685508" y="2314575"/>
                <a:ext cx="1216024" cy="15525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ZoneTexte 54"/>
              <p:cNvSpPr txBox="1"/>
              <p:nvPr/>
            </p:nvSpPr>
            <p:spPr>
              <a:xfrm>
                <a:off x="4710115" y="2382620"/>
                <a:ext cx="1166810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CH" dirty="0"/>
                  <a:t>Slave</a:t>
                </a:r>
              </a:p>
              <a:p>
                <a:pPr algn="ctr"/>
                <a:r>
                  <a:rPr lang="fr-CH" dirty="0"/>
                  <a:t>(MCP23017)</a:t>
                </a:r>
              </a:p>
            </p:txBody>
          </p:sp>
        </p:grpSp>
        <p:grpSp>
          <p:nvGrpSpPr>
            <p:cNvPr id="57" name="Groupe 56"/>
            <p:cNvGrpSpPr/>
            <p:nvPr/>
          </p:nvGrpSpPr>
          <p:grpSpPr>
            <a:xfrm>
              <a:off x="2867025" y="2314575"/>
              <a:ext cx="1409700" cy="1409700"/>
              <a:chOff x="2867025" y="2314575"/>
              <a:chExt cx="1409700" cy="1409700"/>
            </a:xfrm>
          </p:grpSpPr>
          <p:pic>
            <p:nvPicPr>
              <p:cNvPr id="39" name="Picture 2" descr="http://www.prometec.net/wp-content/uploads/2014/10/I2C-diagram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52" t="49977" r="62310" b="14331"/>
              <a:stretch/>
            </p:blipFill>
            <p:spPr bwMode="auto">
              <a:xfrm>
                <a:off x="2867025" y="2314575"/>
                <a:ext cx="1409700" cy="1409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ZoneTexte 57"/>
              <p:cNvSpPr txBox="1"/>
              <p:nvPr/>
            </p:nvSpPr>
            <p:spPr>
              <a:xfrm>
                <a:off x="2988470" y="2382620"/>
                <a:ext cx="1166810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CH" dirty="0"/>
                  <a:t>Master</a:t>
                </a:r>
              </a:p>
              <a:p>
                <a:pPr algn="ctr"/>
                <a:r>
                  <a:rPr lang="fr-CH" dirty="0"/>
                  <a:t>(</a:t>
                </a:r>
                <a:r>
                  <a:rPr lang="fr-CH" dirty="0" err="1"/>
                  <a:t>Arduino</a:t>
                </a:r>
                <a:r>
                  <a:rPr lang="fr-CH" dirty="0"/>
                  <a:t>)</a:t>
                </a:r>
              </a:p>
            </p:txBody>
          </p:sp>
        </p:grpSp>
        <p:grpSp>
          <p:nvGrpSpPr>
            <p:cNvPr id="61" name="Groupe 60"/>
            <p:cNvGrpSpPr/>
            <p:nvPr/>
          </p:nvGrpSpPr>
          <p:grpSpPr>
            <a:xfrm>
              <a:off x="6119017" y="2314575"/>
              <a:ext cx="1216024" cy="1552576"/>
              <a:chOff x="4685508" y="2314575"/>
              <a:chExt cx="1216024" cy="1552576"/>
            </a:xfrm>
          </p:grpSpPr>
          <p:pic>
            <p:nvPicPr>
              <p:cNvPr id="62" name="Picture 4" descr="http://www.prometec.net/wp-content/uploads/2014/10/I2C-diagram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827" t="50000" r="28119" b="4722"/>
              <a:stretch/>
            </p:blipFill>
            <p:spPr bwMode="auto">
              <a:xfrm>
                <a:off x="4685508" y="2314575"/>
                <a:ext cx="1216024" cy="15525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ZoneTexte 62"/>
              <p:cNvSpPr txBox="1"/>
              <p:nvPr/>
            </p:nvSpPr>
            <p:spPr>
              <a:xfrm>
                <a:off x="4710115" y="2382620"/>
                <a:ext cx="1166810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CH" dirty="0"/>
                  <a:t>Slave</a:t>
                </a:r>
              </a:p>
              <a:p>
                <a:pPr algn="ctr"/>
                <a:r>
                  <a:rPr lang="fr-CH" dirty="0"/>
                  <a:t>(MCP23017)</a:t>
                </a:r>
              </a:p>
            </p:txBody>
          </p:sp>
        </p:grpSp>
        <p:grpSp>
          <p:nvGrpSpPr>
            <p:cNvPr id="64" name="Groupe 63"/>
            <p:cNvGrpSpPr/>
            <p:nvPr/>
          </p:nvGrpSpPr>
          <p:grpSpPr>
            <a:xfrm>
              <a:off x="7552526" y="2314575"/>
              <a:ext cx="1216024" cy="1552576"/>
              <a:chOff x="4685508" y="2314575"/>
              <a:chExt cx="1216024" cy="1552576"/>
            </a:xfrm>
          </p:grpSpPr>
          <p:pic>
            <p:nvPicPr>
              <p:cNvPr id="65" name="Picture 4" descr="http://www.prometec.net/wp-content/uploads/2014/10/I2C-diagram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827" t="50000" r="28119" b="4722"/>
              <a:stretch/>
            </p:blipFill>
            <p:spPr bwMode="auto">
              <a:xfrm>
                <a:off x="4685508" y="2314575"/>
                <a:ext cx="1216024" cy="15525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6" name="ZoneTexte 65"/>
              <p:cNvSpPr txBox="1"/>
              <p:nvPr/>
            </p:nvSpPr>
            <p:spPr>
              <a:xfrm>
                <a:off x="4710115" y="2382620"/>
                <a:ext cx="1166810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CH" dirty="0"/>
                  <a:t>Slave</a:t>
                </a:r>
              </a:p>
              <a:p>
                <a:pPr algn="ctr"/>
                <a:r>
                  <a:rPr lang="fr-CH" dirty="0"/>
                  <a:t>(MCP23017)</a:t>
                </a:r>
              </a:p>
            </p:txBody>
          </p:sp>
        </p:grpSp>
        <p:grpSp>
          <p:nvGrpSpPr>
            <p:cNvPr id="59" name="Groupe 58"/>
            <p:cNvGrpSpPr/>
            <p:nvPr/>
          </p:nvGrpSpPr>
          <p:grpSpPr>
            <a:xfrm>
              <a:off x="7798587" y="839895"/>
              <a:ext cx="723901" cy="1483798"/>
              <a:chOff x="4931569" y="830777"/>
              <a:chExt cx="723901" cy="1483798"/>
            </a:xfrm>
          </p:grpSpPr>
          <p:cxnSp>
            <p:nvCxnSpPr>
              <p:cNvPr id="68" name="Connecteur droit 67"/>
              <p:cNvCxnSpPr/>
              <p:nvPr/>
            </p:nvCxnSpPr>
            <p:spPr>
              <a:xfrm flipV="1">
                <a:off x="5655469" y="830777"/>
                <a:ext cx="1" cy="148379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 flipV="1">
                <a:off x="5414170" y="1400175"/>
                <a:ext cx="0" cy="9144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eur droit 69"/>
              <p:cNvCxnSpPr/>
              <p:nvPr/>
            </p:nvCxnSpPr>
            <p:spPr>
              <a:xfrm flipV="1">
                <a:off x="5172870" y="1614489"/>
                <a:ext cx="0" cy="700086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70"/>
              <p:cNvCxnSpPr/>
              <p:nvPr/>
            </p:nvCxnSpPr>
            <p:spPr>
              <a:xfrm flipH="1" flipV="1">
                <a:off x="4931569" y="1828800"/>
                <a:ext cx="1" cy="4857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e 72"/>
            <p:cNvGrpSpPr/>
            <p:nvPr/>
          </p:nvGrpSpPr>
          <p:grpSpPr>
            <a:xfrm>
              <a:off x="6365078" y="830777"/>
              <a:ext cx="723901" cy="1483798"/>
              <a:chOff x="4931569" y="830777"/>
              <a:chExt cx="723901" cy="1483798"/>
            </a:xfrm>
          </p:grpSpPr>
          <p:cxnSp>
            <p:nvCxnSpPr>
              <p:cNvPr id="74" name="Connecteur droit 73"/>
              <p:cNvCxnSpPr/>
              <p:nvPr/>
            </p:nvCxnSpPr>
            <p:spPr>
              <a:xfrm flipV="1">
                <a:off x="5655469" y="830777"/>
                <a:ext cx="1" cy="148379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/>
              <p:cNvCxnSpPr/>
              <p:nvPr/>
            </p:nvCxnSpPr>
            <p:spPr>
              <a:xfrm flipV="1">
                <a:off x="5414170" y="1400175"/>
                <a:ext cx="0" cy="9144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 flipV="1">
                <a:off x="5172870" y="1614489"/>
                <a:ext cx="0" cy="700086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 flipH="1" flipV="1">
                <a:off x="4931569" y="1828800"/>
                <a:ext cx="1" cy="4857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e 77"/>
            <p:cNvGrpSpPr/>
            <p:nvPr/>
          </p:nvGrpSpPr>
          <p:grpSpPr>
            <a:xfrm>
              <a:off x="4935538" y="830777"/>
              <a:ext cx="723901" cy="1483798"/>
              <a:chOff x="4931569" y="830777"/>
              <a:chExt cx="723901" cy="1483798"/>
            </a:xfrm>
          </p:grpSpPr>
          <p:cxnSp>
            <p:nvCxnSpPr>
              <p:cNvPr id="79" name="Connecteur droit 78"/>
              <p:cNvCxnSpPr/>
              <p:nvPr/>
            </p:nvCxnSpPr>
            <p:spPr>
              <a:xfrm flipV="1">
                <a:off x="5655469" y="830777"/>
                <a:ext cx="1" cy="148379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/>
              <p:cNvCxnSpPr/>
              <p:nvPr/>
            </p:nvCxnSpPr>
            <p:spPr>
              <a:xfrm flipV="1">
                <a:off x="5414170" y="1400175"/>
                <a:ext cx="0" cy="9144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 flipV="1">
                <a:off x="5172870" y="1614489"/>
                <a:ext cx="0" cy="700086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H="1" flipV="1">
                <a:off x="4931569" y="1828800"/>
                <a:ext cx="1" cy="4857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50570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18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Salomon</dc:creator>
  <cp:lastModifiedBy>Quentin Salomon</cp:lastModifiedBy>
  <cp:revision>4</cp:revision>
  <dcterms:created xsi:type="dcterms:W3CDTF">2016-07-06T11:37:37Z</dcterms:created>
  <dcterms:modified xsi:type="dcterms:W3CDTF">2016-07-06T13:49:05Z</dcterms:modified>
</cp:coreProperties>
</file>