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6" r:id="rId3"/>
    <p:sldId id="260" r:id="rId4"/>
    <p:sldId id="265" r:id="rId5"/>
    <p:sldId id="269" r:id="rId6"/>
    <p:sldId id="262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F8201"/>
    <a:srgbClr val="DA8508"/>
    <a:srgbClr val="DF9603"/>
    <a:srgbClr val="DFA003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102" d="100"/>
          <a:sy n="102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06.07.2016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81" y="1709530"/>
            <a:ext cx="1782388" cy="8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2490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760356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760356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695734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2250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125308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9135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118047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130346"/>
            <a:ext cx="273967" cy="27396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627811" y="2682742"/>
            <a:ext cx="4648160" cy="36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27811" y="304343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298" y="2743973"/>
            <a:ext cx="242436" cy="242436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67" y="3109882"/>
            <a:ext cx="242436" cy="242436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4001011" y="271436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/>
          <p:cNvSpPr/>
          <p:nvPr/>
        </p:nvSpPr>
        <p:spPr>
          <a:xfrm>
            <a:off x="4004798" y="307738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01083" y="267573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992548" y="303752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6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172</Words>
  <Application>Microsoft Office PowerPoint</Application>
  <PresentationFormat>Grand écran</PresentationFormat>
  <Paragraphs>116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93</cp:revision>
  <dcterms:created xsi:type="dcterms:W3CDTF">2016-06-06T07:35:21Z</dcterms:created>
  <dcterms:modified xsi:type="dcterms:W3CDTF">2016-07-06T07:11:38Z</dcterms:modified>
</cp:coreProperties>
</file>