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6" r:id="rId3"/>
    <p:sldId id="260" r:id="rId4"/>
    <p:sldId id="265" r:id="rId5"/>
    <p:sldId id="269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F8201"/>
    <a:srgbClr val="DA8508"/>
    <a:srgbClr val="DF9603"/>
    <a:srgbClr val="DFA003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14.07.2016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grpSp>
        <p:nvGrpSpPr>
          <p:cNvPr id="5" name="Groupe 4"/>
          <p:cNvGrpSpPr/>
          <p:nvPr/>
        </p:nvGrpSpPr>
        <p:grpSpPr>
          <a:xfrm>
            <a:off x="3626242" y="886029"/>
            <a:ext cx="4648160" cy="1573544"/>
            <a:chOff x="3626242" y="886029"/>
            <a:chExt cx="4648160" cy="157354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9" b="16545"/>
            <a:stretch/>
          </p:blipFill>
          <p:spPr>
            <a:xfrm>
              <a:off x="3626242" y="886029"/>
              <a:ext cx="4648160" cy="1573544"/>
            </a:xfrm>
            <a:prstGeom prst="rect">
              <a:avLst/>
            </a:prstGeom>
          </p:spPr>
        </p:pic>
        <p:pic>
          <p:nvPicPr>
            <p:cNvPr id="40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" t="11470" r="3210" b="17891"/>
            <a:stretch/>
          </p:blipFill>
          <p:spPr bwMode="auto">
            <a:xfrm>
              <a:off x="6593747" y="1812021"/>
              <a:ext cx="1668704" cy="631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2490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760356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760356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695734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2250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125308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64" y="5129135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47" y="5118047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130346"/>
            <a:ext cx="273967" cy="2739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27811" y="268274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7811" y="304343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98" y="2743973"/>
            <a:ext cx="242436" cy="24243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67" y="3109882"/>
            <a:ext cx="242436" cy="242436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4001011" y="271436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004798" y="307738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01083" y="267573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992548" y="303752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172</Words>
  <Application>Microsoft Office PowerPoint</Application>
  <PresentationFormat>Grand écran</PresentationFormat>
  <Paragraphs>116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97</cp:revision>
  <dcterms:created xsi:type="dcterms:W3CDTF">2016-06-06T07:35:21Z</dcterms:created>
  <dcterms:modified xsi:type="dcterms:W3CDTF">2016-07-14T15:28:14Z</dcterms:modified>
</cp:coreProperties>
</file>