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23/09/2019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1" i="0" u="sng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I.A</a:t>
            </a:r>
            <a:r>
              <a:rPr kumimoji="0" lang="fr-FR" sz="4600" b="1" i="0" u="sng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600" b="1" u="sng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and art</a:t>
            </a:r>
            <a:endParaRPr kumimoji="0" lang="fr-FR" sz="4600" b="1" i="0" u="sng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Users\siruguet\Desktop\NVIDIA-GauGAN-AI-demo-screenshot-e1553092349181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34250" cy="4905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pPr algn="ctr"/>
            <a:r>
              <a:rPr lang="fr-FR" b="1" u="sng" dirty="0" smtClean="0"/>
              <a:t>First network : </a:t>
            </a:r>
            <a:r>
              <a:rPr lang="fr-FR" b="1" u="sng" dirty="0" err="1" smtClean="0"/>
              <a:t>Generator</a:t>
            </a:r>
            <a:endParaRPr lang="fr-FR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7" y="2060848"/>
            <a:ext cx="1847123" cy="9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691680" y="1988840"/>
            <a:ext cx="18245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err="1" smtClean="0"/>
              <a:t>Random</a:t>
            </a:r>
            <a:endParaRPr lang="fr-FR" sz="3200" b="1" dirty="0" smtClean="0"/>
          </a:p>
          <a:p>
            <a:pPr algn="ctr"/>
            <a:r>
              <a:rPr lang="fr-FR" sz="3200" b="1" dirty="0" smtClean="0"/>
              <a:t>Noise</a:t>
            </a:r>
            <a:endParaRPr lang="fr-FR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392812"/>
            <a:ext cx="2615817" cy="171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>
          <a:xfrm>
            <a:off x="3563888" y="2348880"/>
            <a:ext cx="1080120" cy="432048"/>
          </a:xfrm>
          <a:prstGeom prst="rightArrow">
            <a:avLst>
              <a:gd name="adj1" fmla="val 50000"/>
              <a:gd name="adj2" fmla="val 105583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courbée vers la gauche 16"/>
          <p:cNvSpPr/>
          <p:nvPr/>
        </p:nvSpPr>
        <p:spPr>
          <a:xfrm>
            <a:off x="6516216" y="2348880"/>
            <a:ext cx="1368152" cy="3240360"/>
          </a:xfrm>
          <a:prstGeom prst="curvedLef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23928" y="393305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err="1" smtClean="0"/>
              <a:t>Fake</a:t>
            </a:r>
            <a:r>
              <a:rPr lang="fr-FR" sz="3200" b="1" dirty="0" smtClean="0"/>
              <a:t> Image</a:t>
            </a:r>
            <a:endParaRPr lang="fr-FR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07504" y="2426692"/>
            <a:ext cx="4032448" cy="3294738"/>
            <a:chOff x="1043608" y="1894825"/>
            <a:chExt cx="2304256" cy="193385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2780928"/>
              <a:ext cx="1704975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295920"/>
              <a:ext cx="1543050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9114" y="1894825"/>
              <a:ext cx="14287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/>
          <a:lstStyle/>
          <a:p>
            <a:pPr algn="ctr"/>
            <a:r>
              <a:rPr lang="fr-FR" b="1" u="sng" dirty="0" smtClean="0"/>
              <a:t>Second network : </a:t>
            </a:r>
            <a:r>
              <a:rPr lang="fr-FR" b="1" u="sng" dirty="0" err="1" smtClean="0"/>
              <a:t>Discriminator</a:t>
            </a:r>
            <a:endParaRPr lang="fr-FR" b="1" u="sng" dirty="0"/>
          </a:p>
        </p:txBody>
      </p:sp>
      <p:sp>
        <p:nvSpPr>
          <p:cNvPr id="56" name="ZoneTexte 55"/>
          <p:cNvSpPr txBox="1"/>
          <p:nvPr/>
        </p:nvSpPr>
        <p:spPr>
          <a:xfrm>
            <a:off x="1619672" y="1484784"/>
            <a:ext cx="2529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Training Set</a:t>
            </a:r>
          </a:p>
          <a:p>
            <a:r>
              <a:rPr lang="fr-FR" sz="2400" dirty="0" smtClean="0"/>
              <a:t>Real images</a:t>
            </a:r>
            <a:endParaRPr lang="fr-FR" sz="2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940152" y="630060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Real or </a:t>
            </a:r>
            <a:r>
              <a:rPr lang="fr-FR" sz="3200" b="1" dirty="0" err="1" smtClean="0"/>
              <a:t>Fake</a:t>
            </a:r>
            <a:r>
              <a:rPr lang="fr-FR" sz="3200" b="1" dirty="0" smtClean="0"/>
              <a:t> </a:t>
            </a:r>
            <a:endParaRPr lang="fr-FR" sz="3200" b="1" dirty="0"/>
          </a:p>
        </p:txBody>
      </p:sp>
      <p:sp>
        <p:nvSpPr>
          <p:cNvPr id="58" name="Flèche droite 57"/>
          <p:cNvSpPr/>
          <p:nvPr/>
        </p:nvSpPr>
        <p:spPr>
          <a:xfrm>
            <a:off x="3707904" y="4442916"/>
            <a:ext cx="2088232" cy="504056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vers le bas 58"/>
          <p:cNvSpPr/>
          <p:nvPr/>
        </p:nvSpPr>
        <p:spPr>
          <a:xfrm>
            <a:off x="6948264" y="5013176"/>
            <a:ext cx="648072" cy="1296144"/>
          </a:xfrm>
          <a:prstGeom prst="down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722836"/>
            <a:ext cx="2976604" cy="132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fr-FR" b="1" u="sng" dirty="0" smtClean="0"/>
              <a:t>Global network</a:t>
            </a:r>
            <a:endParaRPr lang="fr-FR" b="1" u="sng" dirty="0"/>
          </a:p>
        </p:txBody>
      </p:sp>
      <p:grpSp>
        <p:nvGrpSpPr>
          <p:cNvPr id="29" name="Groupe 28"/>
          <p:cNvGrpSpPr/>
          <p:nvPr/>
        </p:nvGrpSpPr>
        <p:grpSpPr>
          <a:xfrm>
            <a:off x="323528" y="1412776"/>
            <a:ext cx="8656207" cy="3875711"/>
            <a:chOff x="107504" y="2708920"/>
            <a:chExt cx="8656207" cy="3875711"/>
          </a:xfrm>
        </p:grpSpPr>
        <p:grpSp>
          <p:nvGrpSpPr>
            <p:cNvPr id="13" name="Groupe 12"/>
            <p:cNvGrpSpPr/>
            <p:nvPr/>
          </p:nvGrpSpPr>
          <p:grpSpPr>
            <a:xfrm>
              <a:off x="107504" y="3068960"/>
              <a:ext cx="4944275" cy="3515671"/>
              <a:chOff x="107504" y="1484784"/>
              <a:chExt cx="8793299" cy="5381129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107504" y="2426692"/>
                <a:ext cx="4032448" cy="3294738"/>
                <a:chOff x="1043608" y="1894825"/>
                <a:chExt cx="2304256" cy="1933853"/>
              </a:xfrm>
            </p:grpSpPr>
            <p:pic>
              <p:nvPicPr>
                <p:cNvPr id="5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43608" y="2780928"/>
                  <a:ext cx="1704975" cy="1047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547664" y="2295920"/>
                  <a:ext cx="1543050" cy="1000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" name="Picture 6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919114" y="1894825"/>
                  <a:ext cx="1428750" cy="101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8" name="ZoneTexte 7"/>
              <p:cNvSpPr txBox="1"/>
              <p:nvPr/>
            </p:nvSpPr>
            <p:spPr>
              <a:xfrm>
                <a:off x="1619672" y="1484784"/>
                <a:ext cx="2677690" cy="989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Training Set</a:t>
                </a:r>
              </a:p>
              <a:p>
                <a:r>
                  <a:rPr lang="fr-FR" dirty="0" smtClean="0"/>
                  <a:t>Real images</a:t>
                </a:r>
                <a:endParaRPr lang="fr-FR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5940150" y="6300609"/>
                <a:ext cx="2960653" cy="56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Real or </a:t>
                </a:r>
                <a:r>
                  <a:rPr lang="fr-FR" b="1" dirty="0" err="1" smtClean="0"/>
                  <a:t>Fake</a:t>
                </a:r>
                <a:r>
                  <a:rPr lang="fr-FR" b="1" dirty="0" smtClean="0"/>
                  <a:t> </a:t>
                </a:r>
                <a:endParaRPr lang="fr-FR" b="1" dirty="0"/>
              </a:p>
            </p:txBody>
          </p:sp>
          <p:sp>
            <p:nvSpPr>
              <p:cNvPr id="10" name="Flèche droite 9"/>
              <p:cNvSpPr/>
              <p:nvPr/>
            </p:nvSpPr>
            <p:spPr>
              <a:xfrm>
                <a:off x="3707904" y="4442916"/>
                <a:ext cx="2088232" cy="504056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lèche vers le bas 10"/>
              <p:cNvSpPr/>
              <p:nvPr/>
            </p:nvSpPr>
            <p:spPr>
              <a:xfrm>
                <a:off x="6948264" y="5013176"/>
                <a:ext cx="648072" cy="1296144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96136" y="3722836"/>
                <a:ext cx="2976604" cy="1328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8" name="Flèche droite 27"/>
            <p:cNvSpPr/>
            <p:nvPr/>
          </p:nvSpPr>
          <p:spPr>
            <a:xfrm flipH="1">
              <a:off x="5004048" y="5013176"/>
              <a:ext cx="1296144" cy="35423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4716016" y="2708920"/>
              <a:ext cx="4047695" cy="2880320"/>
              <a:chOff x="1521136" y="1988840"/>
              <a:chExt cx="6363232" cy="4115793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644007" y="2060848"/>
                <a:ext cx="1847123" cy="964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1521136" y="1988840"/>
                <a:ext cx="2165629" cy="112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err="1" smtClean="0"/>
                  <a:t>Random</a:t>
                </a:r>
                <a:endParaRPr lang="fr-FR" b="1" dirty="0" smtClean="0"/>
              </a:p>
              <a:p>
                <a:pPr algn="ctr"/>
                <a:r>
                  <a:rPr lang="fr-FR" b="1" dirty="0" smtClean="0"/>
                  <a:t>Noise</a:t>
                </a:r>
                <a:endParaRPr lang="fr-FR" b="1" dirty="0"/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851920" y="4392812"/>
                <a:ext cx="2615817" cy="1711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Flèche droite 22"/>
              <p:cNvSpPr/>
              <p:nvPr/>
            </p:nvSpPr>
            <p:spPr>
              <a:xfrm>
                <a:off x="3563888" y="2348880"/>
                <a:ext cx="1080120" cy="432048"/>
              </a:xfrm>
              <a:prstGeom prst="rightArrow">
                <a:avLst>
                  <a:gd name="adj1" fmla="val 50000"/>
                  <a:gd name="adj2" fmla="val 105583"/>
                </a:avLst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lèche courbée vers la gauche 23"/>
              <p:cNvSpPr/>
              <p:nvPr/>
            </p:nvSpPr>
            <p:spPr>
              <a:xfrm>
                <a:off x="6516216" y="2348880"/>
                <a:ext cx="1368152" cy="3240360"/>
              </a:xfrm>
              <a:prstGeom prst="curvedLeftArrow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3859582" y="3933055"/>
                <a:ext cx="2544738" cy="58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b="1" dirty="0" err="1" smtClean="0"/>
                  <a:t>Fake</a:t>
                </a:r>
                <a:r>
                  <a:rPr lang="fr-FR" sz="1600" b="1" dirty="0" smtClean="0"/>
                  <a:t> Image</a:t>
                </a:r>
                <a:endParaRPr lang="fr-FR" sz="1600" b="1" dirty="0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4932040" y="1412776"/>
            <a:ext cx="1296144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635896" y="4941168"/>
            <a:ext cx="151216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74</TotalTime>
  <Words>35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Technique</vt:lpstr>
      <vt:lpstr>Diapositive 1</vt:lpstr>
      <vt:lpstr>First network : Generator</vt:lpstr>
      <vt:lpstr>Second network : Discriminator</vt:lpstr>
      <vt:lpstr>Global network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Quentin Siruguet</dc:creator>
  <cp:lastModifiedBy>siruguet</cp:lastModifiedBy>
  <cp:revision>11</cp:revision>
  <dcterms:created xsi:type="dcterms:W3CDTF">2019-09-16T10:14:43Z</dcterms:created>
  <dcterms:modified xsi:type="dcterms:W3CDTF">2019-09-23T10:52:49Z</dcterms:modified>
</cp:coreProperties>
</file>