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2b26d9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2b26d9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a28dfa6c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a28dfa6c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4a28dfa6c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4a28dfa6c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a2a2d51b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a2a2d51b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4a2b26d9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4a2b26d9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a2b26d98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a2b26d98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2b26d98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2b26d98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2b26d98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2b26d98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2b26d9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2b26d9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7962900" y="4781550"/>
            <a:ext cx="1073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ZkiTCuw--0KtRa1Cub-c0WZ_0uRb26Sf/view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VRwqBuQ1SPK1d85xeEf728sLKwce0Chg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wOzqRSXtYHnPoNAM0xbv5gkeMDfcZXxA/view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ngCFQDeVJgKiNVBzNZ_QxiYqUSRnZZFI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47ySAuNTJM8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jhdRnocD_c4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TwbwcClrJ2c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oSeGoQRGUIw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oSMymcYMIcSvN15RKAvuLSKKdimMf1ir/view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332519"/>
            <a:ext cx="77724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Inventory Management System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Website and Mobile Applications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312425" y="1535100"/>
            <a:ext cx="29010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Kyle Parker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Christopher Andrews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Sarim Janjua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Erik Wojcik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Quentin Terry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Mohib Ahmed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Chaitanya Chakka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Nicholas Turner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136800" y="100325"/>
            <a:ext cx="8873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Mobile Application - Natural Language Demo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80" name="Google Shape;80;p13" title="NLS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200" y="818300"/>
            <a:ext cx="6344525" cy="40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685800" y="463873"/>
            <a:ext cx="77724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Login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5" title="Creating a Us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450" y="12099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685800" y="463873"/>
            <a:ext cx="77724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Administration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" name="Google Shape;38;p6" title="Administ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443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000250" y="283225"/>
            <a:ext cx="47505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Dashboard / Order / NLS</a:t>
            </a:r>
            <a:endParaRPr sz="3000">
              <a:solidFill>
                <a:srgbClr val="F3F3F3"/>
              </a:solidFill>
            </a:endParaRPr>
          </a:p>
        </p:txBody>
      </p:sp>
      <p:pic>
        <p:nvPicPr>
          <p:cNvPr id="44" name="Google Shape;44;p7" title="Dashboard-Order-NL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750" y="12240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000250" y="283225"/>
            <a:ext cx="47505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Shippers</a:t>
            </a:r>
            <a:endParaRPr sz="3000">
              <a:solidFill>
                <a:srgbClr val="F3F3F3"/>
              </a:solidFill>
            </a:endParaRPr>
          </a:p>
        </p:txBody>
      </p:sp>
      <p:pic>
        <p:nvPicPr>
          <p:cNvPr id="50" name="Google Shape;50;p8" title="Shipp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35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000250" y="283225"/>
            <a:ext cx="47505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2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Suppliers</a:t>
            </a:r>
            <a:endParaRPr sz="3000">
              <a:solidFill>
                <a:srgbClr val="F3F3F3"/>
              </a:solidFill>
            </a:endParaRPr>
          </a:p>
        </p:txBody>
      </p:sp>
      <p:pic>
        <p:nvPicPr>
          <p:cNvPr id="56" name="Google Shape;56;p9" title="Suppli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35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1960300" y="283225"/>
            <a:ext cx="47505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 Customers</a:t>
            </a:r>
            <a:endParaRPr sz="3000">
              <a:solidFill>
                <a:srgbClr val="F3F3F3"/>
              </a:solidFill>
            </a:endParaRPr>
          </a:p>
        </p:txBody>
      </p:sp>
      <p:pic>
        <p:nvPicPr>
          <p:cNvPr id="62" name="Google Shape;62;p10" title="Custom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800" y="1035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2000250" y="283225"/>
            <a:ext cx="47505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2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Products</a:t>
            </a:r>
            <a:endParaRPr sz="3000">
              <a:solidFill>
                <a:srgbClr val="F3F3F3"/>
              </a:solidFill>
            </a:endParaRPr>
          </a:p>
        </p:txBody>
      </p:sp>
      <p:pic>
        <p:nvPicPr>
          <p:cNvPr id="68" name="Google Shape;68;p11" title="Produc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35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109425" y="91200"/>
            <a:ext cx="88917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Mobile Application Demo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74" name="Google Shape;74;p12" title="AppDemo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675" y="811650"/>
            <a:ext cx="6265200" cy="40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èle par défaut">
  <a:themeElements>
    <a:clrScheme name="Modèle par défa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