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64" autoAdjust="0"/>
  </p:normalViewPr>
  <p:slideViewPr>
    <p:cSldViewPr snapToGrid="0">
      <p:cViewPr varScale="1">
        <p:scale>
          <a:sx n="60" d="100"/>
          <a:sy n="60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E9AC-1B48-4DEA-8124-1F9A370B12B6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E42D-C538-42FF-B4EF-0DFDC3DB6A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45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résultats</a:t>
            </a:r>
            <a:r>
              <a:rPr lang="fr-FR" baseline="0" dirty="0" smtClean="0"/>
              <a:t> finaux ne sont pas encore connus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E42D-C538-42FF-B4EF-0DFDC3DB6A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6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3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4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7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7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4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4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1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3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1905E-D2A6-4D42-B80C-C9A91F8F5FEF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22EBB-06D5-4F43-9822-D67A2F7B38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Cloud Groupe 8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Adrien COMTE- Pierre-Louis GONDRAS- Étienne DEBARD</a:t>
            </a:r>
          </a:p>
          <a:p>
            <a:r>
              <a:rPr lang="fr-FR" dirty="0" smtClean="0"/>
              <a:t>Adrien BAUD- Quentin TOURNIER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langage et technologies</a:t>
            </a:r>
          </a:p>
          <a:p>
            <a:r>
              <a:rPr lang="fr-FR" dirty="0" smtClean="0"/>
              <a:t>Serveur</a:t>
            </a:r>
          </a:p>
          <a:p>
            <a:r>
              <a:rPr lang="fr-FR" dirty="0" smtClean="0"/>
              <a:t>Notre gestion du projet</a:t>
            </a:r>
          </a:p>
          <a:p>
            <a:r>
              <a:rPr lang="fr-FR" dirty="0" smtClean="0"/>
              <a:t>Résultats (avec démo ?)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4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et framework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go: changement et découverte</a:t>
            </a:r>
          </a:p>
          <a:p>
            <a:endParaRPr lang="fr-FR" dirty="0"/>
          </a:p>
          <a:p>
            <a:r>
              <a:rPr lang="fr-FR" dirty="0" smtClean="0"/>
              <a:t>Revel : puissant et adapté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7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et intégration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de </a:t>
            </a:r>
            <a:r>
              <a:rPr lang="fr-FR" dirty="0" err="1" smtClean="0"/>
              <a:t>MongoDB</a:t>
            </a:r>
            <a:r>
              <a:rPr lang="fr-FR" dirty="0" smtClean="0"/>
              <a:t> : pratique pour le 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Travis : Bon fonctionnement </a:t>
            </a:r>
            <a:r>
              <a:rPr lang="fr-FR" dirty="0" err="1" smtClean="0"/>
              <a:t>avecGithub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1026" name="Picture 2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2991394"/>
            <a:ext cx="6419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des technologies </a:t>
            </a:r>
            <a:r>
              <a:rPr lang="fr-FR" dirty="0" smtClean="0"/>
              <a:t>utilisées </a:t>
            </a:r>
            <a:r>
              <a:rPr lang="fr-FR" dirty="0" smtClean="0"/>
              <a:t>fait entièrement au groupe au début</a:t>
            </a:r>
          </a:p>
          <a:p>
            <a:endParaRPr lang="fr-FR" dirty="0"/>
          </a:p>
          <a:p>
            <a:r>
              <a:rPr lang="fr-FR" dirty="0" smtClean="0"/>
              <a:t>Divisé en tâche et en branche pour la 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0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Difficultés rencontrés : </a:t>
            </a:r>
            <a:r>
              <a:rPr lang="fr-FR" dirty="0" err="1" smtClean="0"/>
              <a:t>Golang</a:t>
            </a:r>
            <a:r>
              <a:rPr lang="fr-FR" dirty="0" smtClean="0"/>
              <a:t> et </a:t>
            </a:r>
            <a:r>
              <a:rPr lang="fr-FR" dirty="0" err="1" smtClean="0"/>
              <a:t>revel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Points négatifs/positifs : </a:t>
            </a:r>
            <a:r>
              <a:rPr lang="fr-FR" dirty="0" smtClean="0"/>
              <a:t>On </a:t>
            </a:r>
            <a:r>
              <a:rPr lang="fr-FR" smtClean="0"/>
              <a:t>a découvert </a:t>
            </a:r>
            <a:r>
              <a:rPr lang="fr-FR" dirty="0" smtClean="0"/>
              <a:t>des trucs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			Mais c’est chaud</a:t>
            </a:r>
          </a:p>
        </p:txBody>
      </p:sp>
    </p:spTree>
    <p:extLst>
      <p:ext uri="{BB962C8B-B14F-4D97-AF65-F5344CB8AC3E}">
        <p14:creationId xmlns:p14="http://schemas.microsoft.com/office/powerpoint/2010/main" val="297864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112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Projet Cloud Groupe 8</vt:lpstr>
      <vt:lpstr>Plan</vt:lpstr>
      <vt:lpstr>Langage et framework</vt:lpstr>
      <vt:lpstr>Base de données et intégration</vt:lpstr>
      <vt:lpstr>Serveur</vt:lpstr>
      <vt:lpstr>Gestion de projet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 Groupe 8</dc:title>
  <dc:creator>Windows User</dc:creator>
  <cp:lastModifiedBy>Quentin Tournier</cp:lastModifiedBy>
  <cp:revision>4</cp:revision>
  <dcterms:created xsi:type="dcterms:W3CDTF">2017-11-27T21:06:22Z</dcterms:created>
  <dcterms:modified xsi:type="dcterms:W3CDTF">2017-11-28T15:45:40Z</dcterms:modified>
</cp:coreProperties>
</file>