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>
        <p:scale>
          <a:sx n="100" d="100"/>
          <a:sy n="100" d="100"/>
        </p:scale>
        <p:origin x="-648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1F9C5-3558-47C2-5B90-A410F0E67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3A086-E13B-DDAF-8B79-08B8869D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CDAF-A769-3ABA-C15F-BE83E10A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770C-D109-B182-E1FF-5D80F268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99920-FAD0-5524-8E3F-F4F9BECC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7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8A6C-F601-CDB6-DE5C-2BBA26A9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FA66B-7E69-BD1F-66FD-E9B801BB9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1F022-33F6-4B4A-F8AA-2F3E8684D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996C-AC15-6C7C-86D4-648D717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B96F7-9F58-1BF0-C482-CD535BE5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1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84748-8BFC-F4FD-F6D6-E2E777172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52E69-B7D7-B75A-6520-B272EFAD1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1E410-A538-2A8D-003C-AAD58F97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0B02-B835-1D88-B9C1-BA047727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4958-F761-A4BF-8E42-1019A02F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5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171D-7054-9F92-617E-EF2287C5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FF1E-48CA-6250-FAE0-1ED60EBA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7736-767B-5C4A-344D-F9E587D4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FBB8-462B-FAA5-9444-25D0D4FF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A6ED-CDB2-0399-51EB-A7B54453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2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6068-F3B4-4679-37AF-3593F619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64841-BFDC-B079-C965-7794D692E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D09F-B561-6720-EC56-B2E44527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E9C9-F4B7-FC59-8D1D-C0996119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E7D0-DB7B-A3E0-ED19-44A0AAA5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F46C-25BE-3FB3-726E-CF4AD717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06A4B-8273-B4AE-E98E-6406FAC2B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4D54A-2B92-4F36-CBD9-79871C02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ED556-3C77-C2ED-0693-334E9782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02A7-0FF1-C035-2A86-A3EBE9F1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095C0-AB01-4305-59E7-F32C6C0A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2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946-870B-47F0-F18F-62CD810F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26CDC-FC39-7FBE-B89A-3901CD9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6B24C-A107-7195-696C-860C42EC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DC3B1-6CC5-2C13-9A73-DDEA9C803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51057-0CC3-FB4D-4000-DF880CC6A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D1A6A-09C7-608F-A764-DD4B40B2B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73F96-2404-3586-2622-01178246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003CF-6C0A-527D-3147-0B0F927A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6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FFF44-253C-8B08-AA3C-B46A608E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5AEFD-1A9F-5CC9-5831-3566A064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0A6A-0E33-31B1-038D-7888CC04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76536-72A5-2A88-4DE5-4A7F0B048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9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86217-2C6B-A808-9860-BC4202B3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35C011-6375-C40C-DA9A-3AD912D0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63192-25C5-4ABF-5263-CA0C8428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80A5-D980-8F92-5237-F71DFCE0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35A1-7B43-F15D-1FD7-9CF004A1F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F442E-658D-0667-2232-21B8F6BEC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25F4D-A06F-F385-11EC-0580324F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8934E-717E-B093-5FF6-9AF84EF6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08B39-1803-89E2-B2F7-2C94C787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8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114E-B9ED-F287-6993-97076378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6292D-2DAF-57BC-CC20-E6C4DAD3A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94D70-0E13-9CD6-DD74-95DE5A4E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3582D-BDA1-8CC1-5357-7CFD67EF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5136-4F71-889D-0BB0-21F7C6FF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30665-A1CE-CE64-4B0B-50C1828B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D10A50-4328-C9D4-309F-4C6BE46C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9F4DD-4CAA-CD15-A3B9-79B403948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ECA7-0A7D-C96C-0E3B-CFD09C3C2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37D45-2BED-4D46-BC27-4BD1B157A646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D9FF-C9DF-39AC-1F65-5EB08CFA4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099B7-0B98-059F-216D-2DFDD4E7A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B0C88-F165-45C1-A5F7-BF0A96B76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3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BD1300-515A-D973-4CE0-9627592148A1}"/>
              </a:ext>
            </a:extLst>
          </p:cNvPr>
          <p:cNvSpPr/>
          <p:nvPr/>
        </p:nvSpPr>
        <p:spPr>
          <a:xfrm>
            <a:off x="1567544" y="641268"/>
            <a:ext cx="1045028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4EF386-8617-6F42-D944-0FFA19D08D5C}"/>
              </a:ext>
            </a:extLst>
          </p:cNvPr>
          <p:cNvSpPr/>
          <p:nvPr/>
        </p:nvSpPr>
        <p:spPr>
          <a:xfrm>
            <a:off x="1109702" y="5406525"/>
            <a:ext cx="1294409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Wavelength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560B9C-876D-F1AE-FED8-DD6CA4339904}"/>
              </a:ext>
            </a:extLst>
          </p:cNvPr>
          <p:cNvSpPr/>
          <p:nvPr/>
        </p:nvSpPr>
        <p:spPr>
          <a:xfrm>
            <a:off x="3639848" y="3450399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k0 vector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7E4FB9-265F-4B7D-2D0F-B126C19BE670}"/>
              </a:ext>
            </a:extLst>
          </p:cNvPr>
          <p:cNvSpPr/>
          <p:nvPr/>
        </p:nvSpPr>
        <p:spPr>
          <a:xfrm>
            <a:off x="1389290" y="3031425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AOI POI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DCB6BFD-5F58-062C-30F7-194B9E7B610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889662" y="3352059"/>
            <a:ext cx="750186" cy="4189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CACEA-D781-9B2D-CC4C-EB47CAA551D3}"/>
              </a:ext>
            </a:extLst>
          </p:cNvPr>
          <p:cNvSpPr/>
          <p:nvPr/>
        </p:nvSpPr>
        <p:spPr>
          <a:xfrm>
            <a:off x="2082831" y="6147878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k0 constant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3D85BA2-5FF7-C5D5-C0A3-4F158180BB27}"/>
              </a:ext>
            </a:extLst>
          </p:cNvPr>
          <p:cNvCxnSpPr>
            <a:cxnSpLocks/>
            <a:stCxn id="5" idx="2"/>
            <a:endCxn id="11" idx="1"/>
          </p:cNvCxnSpPr>
          <p:nvPr/>
        </p:nvCxnSpPr>
        <p:spPr>
          <a:xfrm rot="16200000" flipH="1">
            <a:off x="1709509" y="6095190"/>
            <a:ext cx="420720" cy="3259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00DCC96-1500-9FEA-3BD7-A53D380316D4}"/>
              </a:ext>
            </a:extLst>
          </p:cNvPr>
          <p:cNvSpPr/>
          <p:nvPr/>
        </p:nvSpPr>
        <p:spPr>
          <a:xfrm>
            <a:off x="3614553" y="1370241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Grating Vector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4069FB-8107-3180-077C-AA2E113F2995}"/>
              </a:ext>
            </a:extLst>
          </p:cNvPr>
          <p:cNvSpPr/>
          <p:nvPr/>
        </p:nvSpPr>
        <p:spPr>
          <a:xfrm>
            <a:off x="1278153" y="4626842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Polarization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2B1FAE-E4B7-036F-CDD0-EEFDE18FD5D4}"/>
              </a:ext>
            </a:extLst>
          </p:cNvPr>
          <p:cNvSpPr/>
          <p:nvPr/>
        </p:nvSpPr>
        <p:spPr>
          <a:xfrm>
            <a:off x="6144186" y="2388266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KVectors</a:t>
            </a:r>
            <a:endParaRPr lang="en-US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236B5D5-BA8B-BD65-B66E-9DCAC9EF2121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rot="5400000">
            <a:off x="2941599" y="3178407"/>
            <a:ext cx="535176" cy="2361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A414DF2-125A-72F6-201E-DD38D7D3929C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2612572" y="961902"/>
            <a:ext cx="1001981" cy="728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80D307F-5B48-3AC6-DD76-DFC81C75A4EB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>
            <a:off x="5751804" y="595044"/>
            <a:ext cx="888674" cy="320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86D4FFD-D712-4F8B-D5B0-00CDDC77A0F4}"/>
              </a:ext>
            </a:extLst>
          </p:cNvPr>
          <p:cNvSpPr/>
          <p:nvPr/>
        </p:nvSpPr>
        <p:spPr>
          <a:xfrm>
            <a:off x="4251432" y="274410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harmonics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82B2DC-ACD6-9D8A-598D-5B7788F55741}"/>
              </a:ext>
            </a:extLst>
          </p:cNvPr>
          <p:cNvSpPr/>
          <p:nvPr/>
        </p:nvSpPr>
        <p:spPr>
          <a:xfrm>
            <a:off x="5890292" y="915677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724EF64-1BF3-A879-5BFB-D746F42BB1B0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114925" y="1690875"/>
            <a:ext cx="1029261" cy="10180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62DC418-C615-1FBE-C6A6-B2665FFFE42C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 rot="16200000" flipH="1">
            <a:off x="6351764" y="1845658"/>
            <a:ext cx="831322" cy="2538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4DED940-12A3-C623-6442-C0E8B9D69F3E}"/>
              </a:ext>
            </a:extLst>
          </p:cNvPr>
          <p:cNvSpPr/>
          <p:nvPr/>
        </p:nvSpPr>
        <p:spPr>
          <a:xfrm>
            <a:off x="8392645" y="857660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</a:t>
            </a:r>
          </a:p>
          <a:p>
            <a:pPr algn="ctr"/>
            <a:r>
              <a:rPr lang="en-US" dirty="0"/>
              <a:t>Structure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14A320E-36F9-129E-9189-97A8DC94779B}"/>
              </a:ext>
            </a:extLst>
          </p:cNvPr>
          <p:cNvCxnSpPr>
            <a:cxnSpLocks/>
            <a:stCxn id="27" idx="3"/>
            <a:endCxn id="39" idx="0"/>
          </p:cNvCxnSpPr>
          <p:nvPr/>
        </p:nvCxnSpPr>
        <p:spPr>
          <a:xfrm flipV="1">
            <a:off x="7390664" y="857660"/>
            <a:ext cx="1752167" cy="378651"/>
          </a:xfrm>
          <a:prstGeom prst="bentConnector4">
            <a:avLst>
              <a:gd name="adj1" fmla="val 28593"/>
              <a:gd name="adj2" fmla="val 160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56E71974-6D38-8987-1407-5BB7E8DA8960}"/>
              </a:ext>
            </a:extLst>
          </p:cNvPr>
          <p:cNvSpPr/>
          <p:nvPr/>
        </p:nvSpPr>
        <p:spPr>
          <a:xfrm>
            <a:off x="7954366" y="2011508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Convolution</a:t>
            </a:r>
          </a:p>
          <a:p>
            <a:pPr algn="ctr"/>
            <a:r>
              <a:rPr lang="en-US" dirty="0"/>
              <a:t>Matrix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68D264F-0227-FD62-004A-1DCF9FDED072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 rot="5400000">
            <a:off x="8667402" y="1536078"/>
            <a:ext cx="512581" cy="4382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2019F1A-DF24-124A-CF0F-317934DAC29F}"/>
              </a:ext>
            </a:extLst>
          </p:cNvPr>
          <p:cNvSpPr/>
          <p:nvPr/>
        </p:nvSpPr>
        <p:spPr>
          <a:xfrm>
            <a:off x="7628788" y="3352058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PQ matrix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AB3FE83-C41E-A193-4322-36033CB63A7A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 rot="5400000">
            <a:off x="8192122" y="2839627"/>
            <a:ext cx="699283" cy="3255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D6103E9-1110-C71C-4FED-E253959D3415}"/>
              </a:ext>
            </a:extLst>
          </p:cNvPr>
          <p:cNvCxnSpPr>
            <a:cxnSpLocks/>
            <a:stCxn id="27" idx="2"/>
            <a:endCxn id="45" idx="0"/>
          </p:cNvCxnSpPr>
          <p:nvPr/>
        </p:nvCxnSpPr>
        <p:spPr>
          <a:xfrm rot="16200000" flipH="1">
            <a:off x="7445233" y="752189"/>
            <a:ext cx="454564" cy="20640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091C365-C351-3328-5FE8-A838F491CA8E}"/>
              </a:ext>
            </a:extLst>
          </p:cNvPr>
          <p:cNvSpPr/>
          <p:nvPr/>
        </p:nvSpPr>
        <p:spPr>
          <a:xfrm>
            <a:off x="7295414" y="4626842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 V LAM</a:t>
            </a:r>
          </a:p>
          <a:p>
            <a:pPr algn="ctr"/>
            <a:r>
              <a:rPr lang="en-US" dirty="0"/>
              <a:t>modes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DA2C801-1251-1897-2EA5-122DDCB06BCB}"/>
              </a:ext>
            </a:extLst>
          </p:cNvPr>
          <p:cNvCxnSpPr>
            <a:cxnSpLocks/>
            <a:stCxn id="51" idx="2"/>
            <a:endCxn id="67" idx="0"/>
          </p:cNvCxnSpPr>
          <p:nvPr/>
        </p:nvCxnSpPr>
        <p:spPr>
          <a:xfrm rot="5400000">
            <a:off x="7895529" y="4143396"/>
            <a:ext cx="633517" cy="333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9E86DF57-7BD4-BD2C-EADE-98EF37F9F1DA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5140220" y="3029533"/>
            <a:ext cx="1754152" cy="7415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D4771A12-8DC7-308D-D6FB-7C597DD868FE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 flipH="1">
            <a:off x="7628788" y="2708900"/>
            <a:ext cx="15770" cy="963792"/>
          </a:xfrm>
          <a:prstGeom prst="bentConnector5">
            <a:avLst>
              <a:gd name="adj1" fmla="val -1449588"/>
              <a:gd name="adj2" fmla="val 50000"/>
              <a:gd name="adj3" fmla="val 15495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8B7C6313-95F2-44F3-5998-A1C57DE7BC60}"/>
              </a:ext>
            </a:extLst>
          </p:cNvPr>
          <p:cNvSpPr/>
          <p:nvPr/>
        </p:nvSpPr>
        <p:spPr>
          <a:xfrm>
            <a:off x="5396301" y="4091665"/>
            <a:ext cx="162726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Homogeneous Layer</a:t>
            </a: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15B0B16F-0683-258C-74B1-5292A378253B}"/>
              </a:ext>
            </a:extLst>
          </p:cNvPr>
          <p:cNvCxnSpPr>
            <a:cxnSpLocks/>
            <a:stCxn id="80" idx="2"/>
          </p:cNvCxnSpPr>
          <p:nvPr/>
        </p:nvCxnSpPr>
        <p:spPr>
          <a:xfrm rot="16200000" flipH="1">
            <a:off x="6637517" y="4305347"/>
            <a:ext cx="214542" cy="10697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62A218A2-C3ED-4A65-0E1D-B284CD5E9142}"/>
              </a:ext>
            </a:extLst>
          </p:cNvPr>
          <p:cNvSpPr/>
          <p:nvPr/>
        </p:nvSpPr>
        <p:spPr>
          <a:xfrm>
            <a:off x="5480456" y="5445731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Scattering Matrix</a:t>
            </a:r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1BC7E23E-606C-6E08-A918-65556BA17BD8}"/>
              </a:ext>
            </a:extLst>
          </p:cNvPr>
          <p:cNvCxnSpPr>
            <a:cxnSpLocks/>
            <a:stCxn id="67" idx="2"/>
            <a:endCxn id="84" idx="3"/>
          </p:cNvCxnSpPr>
          <p:nvPr/>
        </p:nvCxnSpPr>
        <p:spPr>
          <a:xfrm rot="5400000">
            <a:off x="7264086" y="4984851"/>
            <a:ext cx="498256" cy="1064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D9A0AE2A-3B2D-893D-1472-920A7501AFFF}"/>
              </a:ext>
            </a:extLst>
          </p:cNvPr>
          <p:cNvCxnSpPr>
            <a:cxnSpLocks/>
            <a:stCxn id="39" idx="3"/>
            <a:endCxn id="84" idx="3"/>
          </p:cNvCxnSpPr>
          <p:nvPr/>
        </p:nvCxnSpPr>
        <p:spPr>
          <a:xfrm flipH="1">
            <a:off x="6980828" y="1178294"/>
            <a:ext cx="2912189" cy="4588071"/>
          </a:xfrm>
          <a:prstGeom prst="bentConnector3">
            <a:avLst>
              <a:gd name="adj1" fmla="val -7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67A3FFCA-047A-4D29-4F64-0D1D6769AD57}"/>
              </a:ext>
            </a:extLst>
          </p:cNvPr>
          <p:cNvSpPr/>
          <p:nvPr/>
        </p:nvSpPr>
        <p:spPr>
          <a:xfrm>
            <a:off x="2993856" y="5108439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Incidence Field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D58DEAB-5DB6-EB09-FF27-7CA5C90DC8DF}"/>
              </a:ext>
            </a:extLst>
          </p:cNvPr>
          <p:cNvCxnSpPr>
            <a:cxnSpLocks/>
            <a:stCxn id="16" idx="3"/>
            <a:endCxn id="95" idx="0"/>
          </p:cNvCxnSpPr>
          <p:nvPr/>
        </p:nvCxnSpPr>
        <p:spPr>
          <a:xfrm>
            <a:off x="2778525" y="4947476"/>
            <a:ext cx="965517" cy="160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750E6362-BE6A-3F1B-91AF-DE52A8B80D3B}"/>
              </a:ext>
            </a:extLst>
          </p:cNvPr>
          <p:cNvCxnSpPr>
            <a:cxnSpLocks/>
            <a:stCxn id="7" idx="2"/>
            <a:endCxn id="95" idx="0"/>
          </p:cNvCxnSpPr>
          <p:nvPr/>
        </p:nvCxnSpPr>
        <p:spPr>
          <a:xfrm rot="16200000" flipH="1">
            <a:off x="2223886" y="3588282"/>
            <a:ext cx="1435747" cy="1604566"/>
          </a:xfrm>
          <a:prstGeom prst="bentConnector3">
            <a:avLst>
              <a:gd name="adj1" fmla="val 572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6C20CD4-1D12-BC11-55EA-5B9B1C8103D6}"/>
              </a:ext>
            </a:extLst>
          </p:cNvPr>
          <p:cNvSpPr/>
          <p:nvPr/>
        </p:nvSpPr>
        <p:spPr>
          <a:xfrm>
            <a:off x="3744042" y="6086999"/>
            <a:ext cx="1500372" cy="641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FB808BB3-4842-AA66-9354-1DECE43186DC}"/>
              </a:ext>
            </a:extLst>
          </p:cNvPr>
          <p:cNvCxnSpPr>
            <a:cxnSpLocks/>
            <a:stCxn id="84" idx="2"/>
            <a:endCxn id="107" idx="3"/>
          </p:cNvCxnSpPr>
          <p:nvPr/>
        </p:nvCxnSpPr>
        <p:spPr>
          <a:xfrm rot="5400000">
            <a:off x="5577211" y="5754201"/>
            <a:ext cx="320635" cy="986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2AF99CD1-2EE2-D1FB-A240-2ADE63D7A687}"/>
              </a:ext>
            </a:extLst>
          </p:cNvPr>
          <p:cNvCxnSpPr>
            <a:cxnSpLocks/>
            <a:stCxn id="95" idx="3"/>
            <a:endCxn id="107" idx="0"/>
          </p:cNvCxnSpPr>
          <p:nvPr/>
        </p:nvCxnSpPr>
        <p:spPr>
          <a:xfrm>
            <a:off x="4494228" y="5429073"/>
            <a:ext cx="12700" cy="657926"/>
          </a:xfrm>
          <a:prstGeom prst="bentConnector4">
            <a:avLst>
              <a:gd name="adj1" fmla="val -1800000"/>
              <a:gd name="adj2" fmla="val 74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580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31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柏翰</dc:creator>
  <cp:lastModifiedBy>柏翰</cp:lastModifiedBy>
  <cp:revision>3</cp:revision>
  <dcterms:created xsi:type="dcterms:W3CDTF">2023-07-01T04:24:45Z</dcterms:created>
  <dcterms:modified xsi:type="dcterms:W3CDTF">2023-07-01T15:00:21Z</dcterms:modified>
</cp:coreProperties>
</file>