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0" autoAdjust="0"/>
    <p:restoredTop sz="96291" autoAdjust="0"/>
  </p:normalViewPr>
  <p:slideViewPr>
    <p:cSldViewPr snapToGrid="0" snapToObjects="1">
      <p:cViewPr varScale="1">
        <p:scale>
          <a:sx n="36" d="100"/>
          <a:sy n="36" d="100"/>
        </p:scale>
        <p:origin x="2022" y="114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GB" sz="8000" dirty="0">
                <a:latin typeface="+mj-lt"/>
              </a:rPr>
              <a:t>Title of Thesis.. Title of Th..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05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Graduate(s):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Bachelor </a:t>
            </a:r>
            <a:r>
              <a:rPr lang="en-GB" altLang="de-DE" sz="3200">
                <a:solidFill>
                  <a:srgbClr val="697D91"/>
                </a:solidFill>
                <a:latin typeface="Lucida Sans" pitchFamily="34" charset="0"/>
              </a:rPr>
              <a:t>Thesis 2019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	 Degree Programme  Computer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Lucida Grande</vt:lpstr>
      <vt:lpstr>Lucida Sans</vt:lpstr>
      <vt:lpstr>BFH_Posterpräsentation_A1_Vorlage_quer</vt:lpstr>
      <vt:lpstr>Présentation PowerPoint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Flückiger Quentin</cp:lastModifiedBy>
  <cp:revision>20</cp:revision>
  <cp:lastPrinted>2014-04-10T14:38:53Z</cp:lastPrinted>
  <dcterms:created xsi:type="dcterms:W3CDTF">2014-04-01T09:39:32Z</dcterms:created>
  <dcterms:modified xsi:type="dcterms:W3CDTF">2019-05-20T20:56:13Z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